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804" r:id="rId2"/>
    <p:sldMasterId id="2147483818" r:id="rId3"/>
    <p:sldMasterId id="2147483872" r:id="rId4"/>
  </p:sldMasterIdLst>
  <p:notesMasterIdLst>
    <p:notesMasterId r:id="rId14"/>
  </p:notesMasterIdLst>
  <p:handoutMasterIdLst>
    <p:handoutMasterId r:id="rId15"/>
  </p:handoutMasterIdLst>
  <p:sldIdLst>
    <p:sldId id="496" r:id="rId5"/>
    <p:sldId id="503" r:id="rId6"/>
    <p:sldId id="504" r:id="rId7"/>
    <p:sldId id="507" r:id="rId8"/>
    <p:sldId id="515" r:id="rId9"/>
    <p:sldId id="516" r:id="rId10"/>
    <p:sldId id="532" r:id="rId11"/>
    <p:sldId id="465" r:id="rId12"/>
    <p:sldId id="533" r:id="rId1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son Wei Xuan Chen" initials="jasochen" lastIdx="1" clrIdx="0"/>
  <p:cmAuthor id="1" name="Will Bang Zheng Wang" initials="wilbzwang" lastIdx="5" clrIdx="1"/>
  <p:cmAuthor id="2" name="Janet Shao-Ling Zhang" initials="jazhang" lastIdx="2" clrIdx="2"/>
  <p:cmAuthor id="3" name="Gordon Gu Tian" initials="gtian" lastIdx="14" clrIdx="3"/>
  <p:cmAuthor id="4" name="Sharron Feng Lin" initials="sharrlin"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23" autoAdjust="0"/>
    <p:restoredTop sz="96617" autoAdjust="0"/>
  </p:normalViewPr>
  <p:slideViewPr>
    <p:cSldViewPr>
      <p:cViewPr>
        <p:scale>
          <a:sx n="70" d="100"/>
          <a:sy n="70" d="100"/>
        </p:scale>
        <p:origin x="-614" y="-21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2" d="100"/>
          <a:sy n="52" d="100"/>
        </p:scale>
        <p:origin x="-2640"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411"/>
          </a:xfrm>
          <a:prstGeom prst="rect">
            <a:avLst/>
          </a:prstGeom>
        </p:spPr>
        <p:txBody>
          <a:bodyPr vert="horz" lIns="91722" tIns="45861" rIns="91722" bIns="45861" rtlCol="0"/>
          <a:lstStyle>
            <a:lvl1pPr algn="l">
              <a:defRPr sz="1200"/>
            </a:lvl1pPr>
          </a:lstStyle>
          <a:p>
            <a:endParaRPr lang="en-US"/>
          </a:p>
        </p:txBody>
      </p:sp>
      <p:sp>
        <p:nvSpPr>
          <p:cNvPr id="3" name="Date Placeholder 2"/>
          <p:cNvSpPr>
            <a:spLocks noGrp="1"/>
          </p:cNvSpPr>
          <p:nvPr>
            <p:ph type="dt" sz="quarter" idx="1"/>
          </p:nvPr>
        </p:nvSpPr>
        <p:spPr>
          <a:xfrm>
            <a:off x="3849688" y="1"/>
            <a:ext cx="2946400" cy="496411"/>
          </a:xfrm>
          <a:prstGeom prst="rect">
            <a:avLst/>
          </a:prstGeom>
        </p:spPr>
        <p:txBody>
          <a:bodyPr vert="horz" lIns="91722" tIns="45861" rIns="91722" bIns="45861" rtlCol="0"/>
          <a:lstStyle>
            <a:lvl1pPr algn="r">
              <a:defRPr sz="1200"/>
            </a:lvl1pPr>
          </a:lstStyle>
          <a:p>
            <a:fld id="{90D55527-E9E3-456C-9868-E08383D4C0D5}" type="datetimeFigureOut">
              <a:rPr lang="en-US" smtClean="0"/>
              <a:pPr/>
              <a:t>2/7/2012</a:t>
            </a:fld>
            <a:endParaRPr lang="en-US"/>
          </a:p>
        </p:txBody>
      </p:sp>
      <p:sp>
        <p:nvSpPr>
          <p:cNvPr id="4" name="Footer Placeholder 3"/>
          <p:cNvSpPr>
            <a:spLocks noGrp="1"/>
          </p:cNvSpPr>
          <p:nvPr>
            <p:ph type="ftr" sz="quarter" idx="2"/>
          </p:nvPr>
        </p:nvSpPr>
        <p:spPr>
          <a:xfrm>
            <a:off x="0" y="9430218"/>
            <a:ext cx="2946400" cy="496411"/>
          </a:xfrm>
          <a:prstGeom prst="rect">
            <a:avLst/>
          </a:prstGeom>
        </p:spPr>
        <p:txBody>
          <a:bodyPr vert="horz" lIns="91722" tIns="45861" rIns="91722" bIns="45861"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30218"/>
            <a:ext cx="2946400" cy="496411"/>
          </a:xfrm>
          <a:prstGeom prst="rect">
            <a:avLst/>
          </a:prstGeom>
        </p:spPr>
        <p:txBody>
          <a:bodyPr vert="horz" lIns="91722" tIns="45861" rIns="91722" bIns="45861" rtlCol="0" anchor="b"/>
          <a:lstStyle>
            <a:lvl1pPr algn="r">
              <a:defRPr sz="1200"/>
            </a:lvl1pPr>
          </a:lstStyle>
          <a:p>
            <a:fld id="{AB664B35-BEB5-411D-870F-0E6B68D3F97D}" type="slidenum">
              <a:rPr lang="en-US" smtClean="0"/>
              <a:pPr/>
              <a:t>‹#›</a:t>
            </a:fld>
            <a:endParaRPr lang="en-US"/>
          </a:p>
        </p:txBody>
      </p:sp>
    </p:spTree>
    <p:extLst>
      <p:ext uri="{BB962C8B-B14F-4D97-AF65-F5344CB8AC3E}">
        <p14:creationId xmlns:p14="http://schemas.microsoft.com/office/powerpoint/2010/main" val="1226783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1722" tIns="45861" rIns="91722" bIns="45861" rtlCol="0"/>
          <a:lstStyle>
            <a:lvl1pPr algn="l">
              <a:defRPr sz="1200"/>
            </a:lvl1pPr>
          </a:lstStyle>
          <a:p>
            <a:endParaRPr lang="en-GB"/>
          </a:p>
        </p:txBody>
      </p:sp>
      <p:sp>
        <p:nvSpPr>
          <p:cNvPr id="3" name="Date Placeholder 2"/>
          <p:cNvSpPr>
            <a:spLocks noGrp="1"/>
          </p:cNvSpPr>
          <p:nvPr>
            <p:ph type="dt" idx="1"/>
          </p:nvPr>
        </p:nvSpPr>
        <p:spPr>
          <a:xfrm>
            <a:off x="3850444" y="1"/>
            <a:ext cx="2945659" cy="496411"/>
          </a:xfrm>
          <a:prstGeom prst="rect">
            <a:avLst/>
          </a:prstGeom>
        </p:spPr>
        <p:txBody>
          <a:bodyPr vert="horz" lIns="91722" tIns="45861" rIns="91722" bIns="45861" rtlCol="0"/>
          <a:lstStyle>
            <a:lvl1pPr algn="r">
              <a:defRPr sz="1200"/>
            </a:lvl1pPr>
          </a:lstStyle>
          <a:p>
            <a:fld id="{BD8815A2-F4AC-431E-8266-3A3F85928AB5}" type="datetimeFigureOut">
              <a:rPr lang="en-US" smtClean="0"/>
              <a:pPr/>
              <a:t>2/7/2012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722" tIns="45861" rIns="91722" bIns="45861"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722" tIns="45861" rIns="91722" bIns="4586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0092"/>
            <a:ext cx="2945659" cy="496411"/>
          </a:xfrm>
          <a:prstGeom prst="rect">
            <a:avLst/>
          </a:prstGeom>
        </p:spPr>
        <p:txBody>
          <a:bodyPr vert="horz" lIns="91722" tIns="45861" rIns="91722" bIns="45861"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2"/>
            <a:ext cx="2945659" cy="496411"/>
          </a:xfrm>
          <a:prstGeom prst="rect">
            <a:avLst/>
          </a:prstGeom>
        </p:spPr>
        <p:txBody>
          <a:bodyPr vert="horz" lIns="91722" tIns="45861" rIns="91722" bIns="45861" rtlCol="0" anchor="b"/>
          <a:lstStyle>
            <a:lvl1pPr algn="r">
              <a:defRPr sz="1200"/>
            </a:lvl1pPr>
          </a:lstStyle>
          <a:p>
            <a:fld id="{4A426251-0EF9-476B-92C8-BC4528CE61B1}" type="slidenum">
              <a:rPr lang="en-GB" smtClean="0"/>
              <a:pPr/>
              <a:t>‹#›</a:t>
            </a:fld>
            <a:endParaRPr lang="en-GB"/>
          </a:p>
        </p:txBody>
      </p:sp>
    </p:spTree>
    <p:extLst>
      <p:ext uri="{BB962C8B-B14F-4D97-AF65-F5344CB8AC3E}">
        <p14:creationId xmlns:p14="http://schemas.microsoft.com/office/powerpoint/2010/main" val="1861571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zh-CN" dirty="0"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E5F722-F2F9-4286-9C24-ABF70E2975BD}" type="slidenum">
              <a:rPr lang="en-GB" altLang="zh-CN"/>
              <a:pPr fontAlgn="base">
                <a:spcBef>
                  <a:spcPct val="0"/>
                </a:spcBef>
                <a:spcAft>
                  <a:spcPct val="0"/>
                </a:spcAft>
                <a:defRPr/>
              </a:pPr>
              <a:t>1</a:t>
            </a:fld>
            <a:endParaRPr lang="en-GB"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zh-CN" b="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zh-CN" b="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26251-0EF9-476B-92C8-BC4528CE61B1}" type="slidenum">
              <a:rPr lang="en-GB" smtClean="0"/>
              <a:pPr/>
              <a:t>4</a:t>
            </a:fld>
            <a:endParaRPr lang="en-GB"/>
          </a:p>
        </p:txBody>
      </p:sp>
    </p:spTree>
    <p:extLst>
      <p:ext uri="{BB962C8B-B14F-4D97-AF65-F5344CB8AC3E}">
        <p14:creationId xmlns:p14="http://schemas.microsoft.com/office/powerpoint/2010/main" val="656720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4113" cy="37242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6AE04D7-E017-4654-95D7-B9CD15A8FD44}" type="slidenum">
              <a:rPr lang="en-GB" smtClean="0">
                <a:solidFill>
                  <a:prstClr val="black"/>
                </a:solidFill>
              </a:rPr>
              <a:pPr/>
              <a:t>6</a:t>
            </a:fld>
            <a:endParaRPr lang="en-GB"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0F320C-E61F-4E24-A2D3-C75AF60F8832}" type="slidenum">
              <a:rPr lang="en-US">
                <a:solidFill>
                  <a:prstClr val="black"/>
                </a:solidFill>
                <a:latin typeface="Arial" charset="0"/>
                <a:cs typeface="Arial" charset="0"/>
              </a:rPr>
              <a:pPr fontAlgn="base">
                <a:spcBef>
                  <a:spcPct val="0"/>
                </a:spcBef>
                <a:spcAft>
                  <a:spcPct val="0"/>
                </a:spcAft>
                <a:defRPr/>
              </a:pPr>
              <a:t>8</a:t>
            </a:fld>
            <a:endParaRPr lang="en-US" dirty="0">
              <a:solidFill>
                <a:prstClr val="black"/>
              </a:solidFill>
              <a:latin typeface="Arial" charset="0"/>
              <a:cs typeface="Arial" charset="0"/>
            </a:endParaRPr>
          </a:p>
        </p:txBody>
      </p:sp>
      <p:sp>
        <p:nvSpPr>
          <p:cNvPr id="65539" name="Rectangle 2"/>
          <p:cNvSpPr>
            <a:spLocks noGrp="1" noRot="1" noChangeAspect="1" noChangeArrowheads="1" noTextEdit="1"/>
          </p:cNvSpPr>
          <p:nvPr>
            <p:ph type="sldImg"/>
          </p:nvPr>
        </p:nvSpPr>
        <p:spPr bwMode="auto">
          <a:xfrm>
            <a:off x="919163" y="746125"/>
            <a:ext cx="4960937" cy="3721100"/>
          </a:xfrm>
          <a:noFill/>
          <a:ln>
            <a:solidFill>
              <a:srgbClr val="000000"/>
            </a:solidFill>
            <a:miter lim="800000"/>
            <a:headEnd/>
            <a:tailEnd/>
          </a:ln>
        </p:spPr>
      </p:sp>
      <p:sp>
        <p:nvSpPr>
          <p:cNvPr id="65540" name="Rectangle 3"/>
          <p:cNvSpPr>
            <a:spLocks noGrp="1" noChangeArrowheads="1"/>
          </p:cNvSpPr>
          <p:nvPr>
            <p:ph type="body" idx="1"/>
          </p:nvPr>
        </p:nvSpPr>
        <p:spPr bwMode="auto">
          <a:xfrm>
            <a:off x="680090" y="4715950"/>
            <a:ext cx="5437500" cy="4465387"/>
          </a:xfrm>
          <a:noFill/>
        </p:spPr>
        <p:txBody>
          <a:bodyPr wrap="square" numCol="1" anchor="t" anchorCtr="0" compatLnSpc="1">
            <a:prstTxWarp prst="textNoShape">
              <a:avLst/>
            </a:prstTxWarp>
          </a:bodyPr>
          <a:lstStyle/>
          <a:p>
            <a:pPr eaLnBrk="1" hangingPunct="1">
              <a:spcBef>
                <a:spcPct val="0"/>
              </a:spcBef>
            </a:pPr>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0F320C-E61F-4E24-A2D3-C75AF60F8832}" type="slidenum">
              <a:rPr lang="en-US">
                <a:solidFill>
                  <a:prstClr val="black"/>
                </a:solidFill>
                <a:latin typeface="Arial" charset="0"/>
                <a:cs typeface="Arial" charset="0"/>
              </a:rPr>
              <a:pPr fontAlgn="base">
                <a:spcBef>
                  <a:spcPct val="0"/>
                </a:spcBef>
                <a:spcAft>
                  <a:spcPct val="0"/>
                </a:spcAft>
                <a:defRPr/>
              </a:pPr>
              <a:t>9</a:t>
            </a:fld>
            <a:endParaRPr lang="en-US" dirty="0">
              <a:solidFill>
                <a:prstClr val="black"/>
              </a:solidFill>
              <a:latin typeface="Arial" charset="0"/>
              <a:cs typeface="Arial" charset="0"/>
            </a:endParaRPr>
          </a:p>
        </p:txBody>
      </p:sp>
      <p:sp>
        <p:nvSpPr>
          <p:cNvPr id="65539" name="Rectangle 2"/>
          <p:cNvSpPr>
            <a:spLocks noGrp="1" noRot="1" noChangeAspect="1" noChangeArrowheads="1" noTextEdit="1"/>
          </p:cNvSpPr>
          <p:nvPr>
            <p:ph type="sldImg"/>
          </p:nvPr>
        </p:nvSpPr>
        <p:spPr bwMode="auto">
          <a:xfrm>
            <a:off x="919163" y="746125"/>
            <a:ext cx="4960937" cy="3721100"/>
          </a:xfrm>
          <a:noFill/>
          <a:ln>
            <a:solidFill>
              <a:srgbClr val="000000"/>
            </a:solidFill>
            <a:miter lim="800000"/>
            <a:headEnd/>
            <a:tailEnd/>
          </a:ln>
        </p:spPr>
      </p:sp>
      <p:sp>
        <p:nvSpPr>
          <p:cNvPr id="65540" name="Rectangle 3"/>
          <p:cNvSpPr>
            <a:spLocks noGrp="1" noChangeArrowheads="1"/>
          </p:cNvSpPr>
          <p:nvPr>
            <p:ph type="body" idx="1"/>
          </p:nvPr>
        </p:nvSpPr>
        <p:spPr bwMode="auto">
          <a:xfrm>
            <a:off x="680090" y="4715950"/>
            <a:ext cx="5437500" cy="4465387"/>
          </a:xfrm>
          <a:noFill/>
        </p:spPr>
        <p:txBody>
          <a:bodyPr wrap="square" numCol="1" anchor="t" anchorCtr="0" compatLnSpc="1">
            <a:prstTxWarp prst="textNoShape">
              <a:avLst/>
            </a:prstTxWarp>
          </a:bodyPr>
          <a:lstStyle/>
          <a:p>
            <a:pPr eaLnBrk="1" hangingPunct="1">
              <a:spcBef>
                <a:spcPct val="0"/>
              </a:spcBef>
            </a:pPr>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0005" y="2700023"/>
            <a:ext cx="8424000" cy="615553"/>
          </a:xfrm>
        </p:spPr>
        <p:txBody>
          <a:bodyPr>
            <a:spAutoFit/>
          </a:bodyPr>
          <a:lstStyle>
            <a:lvl1pPr algn="l">
              <a:defRPr sz="4000" b="0">
                <a:solidFill>
                  <a:schemeClr val="accent1"/>
                </a:solidFill>
                <a:latin typeface="+mj-lt"/>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60000" y="5400000"/>
            <a:ext cx="5400000" cy="276999"/>
          </a:xfrm>
        </p:spPr>
        <p:txBody>
          <a:bodyPr>
            <a:spAutoFit/>
          </a:bodyPr>
          <a:lstStyle>
            <a:lvl1pPr marL="0" indent="0" algn="l">
              <a:buNone/>
              <a:defRPr sz="1800">
                <a:solidFill>
                  <a:schemeClr val="accent1"/>
                </a:solidFill>
              </a:defRPr>
            </a:lvl1pPr>
            <a:lvl2pPr marL="455518" indent="0" algn="ctr">
              <a:buNone/>
              <a:defRPr>
                <a:solidFill>
                  <a:schemeClr val="tx1">
                    <a:tint val="75000"/>
                  </a:schemeClr>
                </a:solidFill>
              </a:defRPr>
            </a:lvl2pPr>
            <a:lvl3pPr marL="911034" indent="0" algn="ctr">
              <a:buNone/>
              <a:defRPr>
                <a:solidFill>
                  <a:schemeClr val="tx1">
                    <a:tint val="75000"/>
                  </a:schemeClr>
                </a:solidFill>
              </a:defRPr>
            </a:lvl3pPr>
            <a:lvl4pPr marL="1366554" indent="0" algn="ctr">
              <a:buNone/>
              <a:defRPr>
                <a:solidFill>
                  <a:schemeClr val="tx1">
                    <a:tint val="75000"/>
                  </a:schemeClr>
                </a:solidFill>
              </a:defRPr>
            </a:lvl4pPr>
            <a:lvl5pPr marL="1822071" indent="0" algn="ctr">
              <a:buNone/>
              <a:defRPr>
                <a:solidFill>
                  <a:schemeClr val="tx1">
                    <a:tint val="75000"/>
                  </a:schemeClr>
                </a:solidFill>
              </a:defRPr>
            </a:lvl5pPr>
            <a:lvl6pPr marL="2277579" indent="0" algn="ctr">
              <a:buNone/>
              <a:defRPr>
                <a:solidFill>
                  <a:schemeClr val="tx1">
                    <a:tint val="75000"/>
                  </a:schemeClr>
                </a:solidFill>
              </a:defRPr>
            </a:lvl6pPr>
            <a:lvl7pPr marL="2733105" indent="0" algn="ctr">
              <a:buNone/>
              <a:defRPr>
                <a:solidFill>
                  <a:schemeClr val="tx1">
                    <a:tint val="75000"/>
                  </a:schemeClr>
                </a:solidFill>
              </a:defRPr>
            </a:lvl7pPr>
            <a:lvl8pPr marL="3188620" indent="0" algn="ctr">
              <a:buNone/>
              <a:defRPr>
                <a:solidFill>
                  <a:schemeClr val="tx1">
                    <a:tint val="75000"/>
                  </a:schemeClr>
                </a:solidFill>
              </a:defRPr>
            </a:lvl8pPr>
            <a:lvl9pPr marL="3644138" indent="0" algn="ctr">
              <a:buNone/>
              <a:defRPr>
                <a:solidFill>
                  <a:schemeClr val="tx1">
                    <a:tint val="75000"/>
                  </a:schemeClr>
                </a:solidFill>
              </a:defRPr>
            </a:lvl9pPr>
          </a:lstStyle>
          <a:p>
            <a:r>
              <a:rPr lang="en-US" smtClean="0"/>
              <a:t>Click to edit Master subtitle style</a:t>
            </a:r>
            <a:endParaRPr lang="en-GB" dirty="0"/>
          </a:p>
        </p:txBody>
      </p:sp>
      <p:sp>
        <p:nvSpPr>
          <p:cNvPr id="4" name="Slide Number Placeholder 5"/>
          <p:cNvSpPr>
            <a:spLocks noGrp="1"/>
          </p:cNvSpPr>
          <p:nvPr>
            <p:ph type="sldNum" sz="quarter" idx="10"/>
          </p:nvPr>
        </p:nvSpPr>
        <p:spPr/>
        <p:txBody>
          <a:bodyPr/>
          <a:lstStyle>
            <a:lvl1pPr>
              <a:defRPr/>
            </a:lvl1pPr>
          </a:lstStyle>
          <a:p>
            <a:pPr>
              <a:defRPr/>
            </a:pPr>
            <a:fld id="{E6785121-956E-41D0-B122-0DBEBF662CA0}"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lide Number Placeholder 5"/>
          <p:cNvSpPr>
            <a:spLocks noGrp="1"/>
          </p:cNvSpPr>
          <p:nvPr>
            <p:ph type="sldNum" sz="quarter" idx="10"/>
          </p:nvPr>
        </p:nvSpPr>
        <p:spPr/>
        <p:txBody>
          <a:bodyPr wrap="square" numCol="1" compatLnSpc="1">
            <a:prstTxWarp prst="textNoShape">
              <a:avLst/>
            </a:prstTxWarp>
          </a:bodyPr>
          <a:lstStyle>
            <a:lvl1pPr fontAlgn="base">
              <a:spcBef>
                <a:spcPct val="0"/>
              </a:spcBef>
              <a:spcAft>
                <a:spcPct val="0"/>
              </a:spcAft>
              <a:defRPr>
                <a:latin typeface="Arial" pitchFamily="34" charset="0"/>
                <a:ea typeface="宋体" pitchFamily="2" charset="-122"/>
              </a:defRPr>
            </a:lvl1pPr>
          </a:lstStyle>
          <a:p>
            <a:pPr>
              <a:defRPr/>
            </a:pPr>
            <a:fld id="{BD1895D4-E111-465D-9E89-C2485A148F04}"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4000" y="360000"/>
            <a:ext cx="1980000" cy="6030000"/>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360002" y="360000"/>
            <a:ext cx="6354000" cy="6030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lide Number Placeholder 5"/>
          <p:cNvSpPr>
            <a:spLocks noGrp="1"/>
          </p:cNvSpPr>
          <p:nvPr>
            <p:ph type="sldNum" sz="quarter" idx="10"/>
          </p:nvPr>
        </p:nvSpPr>
        <p:spPr/>
        <p:txBody>
          <a:bodyPr wrap="square" numCol="1" compatLnSpc="1">
            <a:prstTxWarp prst="textNoShape">
              <a:avLst/>
            </a:prstTxWarp>
          </a:bodyPr>
          <a:lstStyle>
            <a:lvl1pPr fontAlgn="base">
              <a:spcBef>
                <a:spcPct val="0"/>
              </a:spcBef>
              <a:spcAft>
                <a:spcPct val="0"/>
              </a:spcAft>
              <a:defRPr>
                <a:latin typeface="Arial" pitchFamily="34" charset="0"/>
                <a:ea typeface="宋体" pitchFamily="2" charset="-122"/>
              </a:defRPr>
            </a:lvl1pPr>
          </a:lstStyle>
          <a:p>
            <a:pPr>
              <a:defRPr/>
            </a:pPr>
            <a:fld id="{6DD29010-83AD-4852-B25E-3AC04B6CF487}"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黑体" pitchFamily="49" charset="-122"/>
                <a:ea typeface="黑体" pitchFamily="49" charset="-122"/>
              </a:defRPr>
            </a:lvl1pPr>
            <a:lvl2pPr>
              <a:defRPr>
                <a:latin typeface="黑体" pitchFamily="49" charset="-122"/>
                <a:ea typeface="黑体" pitchFamily="49" charset="-122"/>
              </a:defRPr>
            </a:lvl2pPr>
            <a:lvl3pPr>
              <a:defRPr>
                <a:latin typeface="黑体" pitchFamily="49" charset="-122"/>
                <a:ea typeface="黑体" pitchFamily="49" charset="-122"/>
              </a:defRPr>
            </a:lvl3pPr>
            <a:lvl4pPr>
              <a:defRPr>
                <a:latin typeface="黑体" pitchFamily="49" charset="-122"/>
                <a:ea typeface="黑体" pitchFamily="49" charset="-122"/>
              </a:defRPr>
            </a:lvl4pPr>
            <a:lvl5pPr>
              <a:defRPr>
                <a:latin typeface="黑体" pitchFamily="49" charset="-122"/>
                <a:ea typeface="黑体" pitchFamily="49" charset="-122"/>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4"/>
          <p:cNvSpPr>
            <a:spLocks noGrp="1"/>
          </p:cNvSpPr>
          <p:nvPr>
            <p:ph type="title"/>
          </p:nvPr>
        </p:nvSpPr>
        <p:spPr/>
        <p:txBody>
          <a:bodyPr/>
          <a:lstStyle/>
          <a:p>
            <a:r>
              <a:rPr lang="en-US" dirty="0" smtClean="0"/>
              <a:t>Click to edit Master title style</a:t>
            </a:r>
            <a:endParaRPr lang="en-US" dirty="0"/>
          </a:p>
        </p:txBody>
      </p:sp>
      <p:sp>
        <p:nvSpPr>
          <p:cNvPr id="4" name="Slide Number Placeholder 5"/>
          <p:cNvSpPr>
            <a:spLocks noGrp="1" noChangeArrowheads="1"/>
          </p:cNvSpPr>
          <p:nvPr>
            <p:ph type="sldNum" sz="quarter" idx="10"/>
          </p:nvPr>
        </p:nvSpPr>
        <p:spPr/>
        <p:txBody>
          <a:bodyPr wrap="square" numCol="1" compatLnSpc="1">
            <a:prstTxWarp prst="textNoShape">
              <a:avLst/>
            </a:prstTxWarp>
          </a:bodyPr>
          <a:lstStyle>
            <a:lvl1pPr fontAlgn="base">
              <a:spcBef>
                <a:spcPct val="0"/>
              </a:spcBef>
              <a:spcAft>
                <a:spcPct val="0"/>
              </a:spcAft>
              <a:defRPr>
                <a:latin typeface="Arial" pitchFamily="34" charset="0"/>
                <a:ea typeface="宋体" pitchFamily="2" charset="-122"/>
              </a:defRPr>
            </a:lvl1pPr>
          </a:lstStyle>
          <a:p>
            <a:pPr>
              <a:defRPr/>
            </a:pPr>
            <a:fld id="{45048508-DA38-4B85-AD4F-0116644FE057}"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92125" y="1295400"/>
            <a:ext cx="4003675" cy="137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4" y="1295400"/>
            <a:ext cx="4003675" cy="60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4" y="2057400"/>
            <a:ext cx="4003675" cy="60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6" name="Slide Number Placeholder 7"/>
          <p:cNvSpPr>
            <a:spLocks noGrp="1" noChangeArrowheads="1"/>
          </p:cNvSpPr>
          <p:nvPr>
            <p:ph type="sldNum" sz="quarter" idx="10"/>
          </p:nvPr>
        </p:nvSpPr>
        <p:spPr/>
        <p:txBody>
          <a:bodyPr wrap="square" numCol="1" compatLnSpc="1">
            <a:prstTxWarp prst="textNoShape">
              <a:avLst/>
            </a:prstTxWarp>
          </a:bodyPr>
          <a:lstStyle>
            <a:lvl1pPr fontAlgn="base">
              <a:spcBef>
                <a:spcPct val="0"/>
              </a:spcBef>
              <a:spcAft>
                <a:spcPct val="0"/>
              </a:spcAft>
              <a:defRPr>
                <a:solidFill>
                  <a:srgbClr val="000066"/>
                </a:solidFill>
                <a:latin typeface="Arial" pitchFamily="34" charset="0"/>
                <a:ea typeface="宋体" pitchFamily="2" charset="-122"/>
              </a:defRPr>
            </a:lvl1pPr>
          </a:lstStyle>
          <a:p>
            <a:pPr>
              <a:defRPr/>
            </a:pPr>
            <a:fld id="{4C60F332-232A-4F17-9F0E-33BED3BE50D0}" type="slidenum">
              <a:rPr lang="en-US" altLang="zh-CN"/>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Text and Clip Art">
    <p:spTree>
      <p:nvGrpSpPr>
        <p:cNvPr id="1" name=""/>
        <p:cNvGrpSpPr/>
        <p:nvPr/>
      </p:nvGrpSpPr>
      <p:grpSpPr>
        <a:xfrm>
          <a:off x="0" y="0"/>
          <a:ext cx="0" cy="0"/>
          <a:chOff x="0" y="0"/>
          <a:chExt cx="0" cy="0"/>
        </a:xfrm>
      </p:grpSpPr>
      <p:sp>
        <p:nvSpPr>
          <p:cNvPr id="5" name="Line 7"/>
          <p:cNvSpPr>
            <a:spLocks noChangeShapeType="1"/>
          </p:cNvSpPr>
          <p:nvPr userDrawn="1"/>
        </p:nvSpPr>
        <p:spPr bwMode="invGray">
          <a:xfrm>
            <a:off x="228600" y="304800"/>
            <a:ext cx="8686800" cy="0"/>
          </a:xfrm>
          <a:prstGeom prst="line">
            <a:avLst/>
          </a:prstGeom>
          <a:noFill/>
          <a:ln w="12700">
            <a:solidFill>
              <a:srgbClr val="DDDDDD"/>
            </a:solidFill>
            <a:round/>
            <a:headEnd/>
            <a:tailEnd/>
          </a:ln>
          <a:effectLst/>
        </p:spPr>
        <p:txBody>
          <a:bodyPr wrap="none" lIns="91103" tIns="45550" rIns="91103" bIns="45550" anchor="ctr"/>
          <a:lstStyle/>
          <a:p>
            <a:pPr defTabSz="913667" fontAlgn="base">
              <a:spcBef>
                <a:spcPct val="0"/>
              </a:spcBef>
              <a:spcAft>
                <a:spcPct val="0"/>
              </a:spcAft>
              <a:defRPr/>
            </a:pPr>
            <a:endParaRPr lang="en-US" b="1" dirty="0">
              <a:solidFill>
                <a:srgbClr val="000000"/>
              </a:solidFill>
              <a:ea typeface="宋体" pitchFamily="2" charset="-122"/>
              <a:cs typeface="Arial" pitchFamily="34" charset="0"/>
            </a:endParaRPr>
          </a:p>
        </p:txBody>
      </p:sp>
      <p:sp>
        <p:nvSpPr>
          <p:cNvPr id="3" name="Text Placeholder 2"/>
          <p:cNvSpPr>
            <a:spLocks noGrp="1"/>
          </p:cNvSpPr>
          <p:nvPr>
            <p:ph type="body" sz="half" idx="1"/>
          </p:nvPr>
        </p:nvSpPr>
        <p:spPr>
          <a:xfrm>
            <a:off x="838223" y="2362223"/>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60913" y="2362223"/>
            <a:ext cx="3770312" cy="3724275"/>
          </a:xfrm>
        </p:spPr>
        <p:txBody>
          <a:bodyPr rtlCol="0">
            <a:noAutofit/>
          </a:bodyPr>
          <a:lstStyle/>
          <a:p>
            <a:pPr lvl="0"/>
            <a:endParaRPr lang="en-US" noProof="0" dirty="0" smtClean="0"/>
          </a:p>
        </p:txBody>
      </p:sp>
      <p:sp>
        <p:nvSpPr>
          <p:cNvPr id="9" name="Title 8"/>
          <p:cNvSpPr>
            <a:spLocks noGrp="1"/>
          </p:cNvSpPr>
          <p:nvPr>
            <p:ph type="title"/>
          </p:nvPr>
        </p:nvSpPr>
        <p:spPr/>
        <p:txBody>
          <a:bodyPr/>
          <a:lstStyle/>
          <a:p>
            <a:r>
              <a:rPr lang="en-US" dirty="0" smtClean="0"/>
              <a:t>Click to edit Master title style</a:t>
            </a:r>
            <a:endParaRPr lang="en-US" dirty="0"/>
          </a:p>
        </p:txBody>
      </p:sp>
      <p:sp>
        <p:nvSpPr>
          <p:cNvPr id="6" name="Slide Number Placeholder 6"/>
          <p:cNvSpPr>
            <a:spLocks noGrp="1"/>
          </p:cNvSpPr>
          <p:nvPr>
            <p:ph type="sldNum" sz="quarter" idx="10"/>
          </p:nvPr>
        </p:nvSpPr>
        <p:spPr/>
        <p:txBody>
          <a:bodyPr wrap="square" numCol="1" compatLnSpc="1">
            <a:prstTxWarp prst="textNoShape">
              <a:avLst/>
            </a:prstTxWarp>
          </a:bodyPr>
          <a:lstStyle>
            <a:lvl1pPr fontAlgn="base">
              <a:spcBef>
                <a:spcPct val="0"/>
              </a:spcBef>
              <a:spcAft>
                <a:spcPct val="0"/>
              </a:spcAft>
              <a:defRPr>
                <a:solidFill>
                  <a:srgbClr val="000066"/>
                </a:solidFill>
                <a:latin typeface="Arial" pitchFamily="34" charset="0"/>
                <a:ea typeface="宋体" pitchFamily="2" charset="-122"/>
              </a:defRPr>
            </a:lvl1pPr>
          </a:lstStyle>
          <a:p>
            <a:pPr>
              <a:defRPr/>
            </a:pPr>
            <a:fld id="{5D6DDE78-5197-4C7F-91D2-59073FA62044}" type="slidenum">
              <a:rPr lang="en-US" altLang="en-US"/>
              <a:pPr>
                <a:defRPr/>
              </a:pPr>
              <a:t>‹#›</a:t>
            </a:fld>
            <a:endParaRPr lang="en-US" altLang="zh-CN"/>
          </a:p>
        </p:txBody>
      </p:sp>
    </p:spTree>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0000" y="2700000"/>
            <a:ext cx="8424000" cy="1661993"/>
          </a:xfrm>
        </p:spPr>
        <p:txBody>
          <a:bodyPr>
            <a:spAutoFit/>
          </a:bodyPr>
          <a:lstStyle>
            <a:lvl1pPr algn="l">
              <a:defRPr sz="5400" b="0">
                <a:solidFill>
                  <a:schemeClr val="accent1"/>
                </a:solidFill>
                <a:latin typeface="SimSun" pitchFamily="2" charset="-122"/>
                <a:ea typeface="SimSun" pitchFamily="2" charset="-122"/>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60000" y="5400000"/>
            <a:ext cx="5400000" cy="276999"/>
          </a:xfrm>
        </p:spPr>
        <p:txBody>
          <a:bodyPr>
            <a:spAutoFit/>
          </a:bodyPr>
          <a:lstStyle>
            <a:lvl1pPr marL="0" indent="0" algn="l">
              <a:buNone/>
              <a:defRPr sz="18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Rectangle 2"/>
          <p:cNvSpPr>
            <a:spLocks noGrp="1" noChangeArrowheads="1"/>
          </p:cNvSpPr>
          <p:nvPr>
            <p:ph type="title"/>
          </p:nvPr>
        </p:nvSpPr>
        <p:spPr>
          <a:xfrm>
            <a:off x="360000" y="202366"/>
            <a:ext cx="8294100" cy="670815"/>
          </a:xfrm>
        </p:spPr>
        <p:txBody>
          <a:bodyPr/>
          <a:lstStyle/>
          <a:p>
            <a:endParaRPr lang="zh-CN" altLang="en-US" dirty="0" smtClean="0"/>
          </a:p>
        </p:txBody>
      </p:sp>
      <p:sp>
        <p:nvSpPr>
          <p:cNvPr id="5"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60000" y="2160000"/>
            <a:ext cx="8424000" cy="1600438"/>
          </a:xfrm>
        </p:spPr>
        <p:txBody>
          <a:bodyPr rtlCol="0">
            <a:spAutoFit/>
          </a:bodyPr>
          <a:lstStyle>
            <a:lvl1pPr algn="l" defTabSz="914400" rtl="0" eaLnBrk="1" latinLnBrk="0" hangingPunct="1">
              <a:spcBef>
                <a:spcPct val="0"/>
              </a:spcBef>
              <a:buNone/>
              <a:defRPr lang="en-GB" sz="5200" b="0" kern="1200" dirty="0" smtClean="0">
                <a:solidFill>
                  <a:schemeClr val="bg1"/>
                </a:solidFill>
                <a:latin typeface="SimSun" pitchFamily="2" charset="-122"/>
                <a:ea typeface="SimSun" pitchFamily="2" charset="-122"/>
                <a:cs typeface="+mj-cs"/>
              </a:defRPr>
            </a:lvl1pPr>
          </a:lstStyle>
          <a:p>
            <a:r>
              <a:rPr lang="en-US" dirty="0" smtClean="0"/>
              <a:t>Click to edit Master title style</a:t>
            </a:r>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170000"/>
            <a:ext cx="4140000" cy="5220000"/>
          </a:xfrm>
        </p:spPr>
        <p:txBody>
          <a:bodyPr rtlCol="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SimSun" pitchFamily="2" charset="-122"/>
                <a:ea typeface="SimSun" pitchFamily="2" charset="-122"/>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SimSun" pitchFamily="2" charset="-122"/>
                <a:ea typeface="SimSun" pitchFamily="2" charset="-122"/>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SimSun" pitchFamily="2" charset="-122"/>
                <a:ea typeface="SimSun" pitchFamily="2" charset="-122"/>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SimSun" pitchFamily="2" charset="-122"/>
                <a:ea typeface="SimSun" pitchFamily="2" charset="-122"/>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SimSun" pitchFamily="2" charset="-122"/>
                <a:ea typeface="SimSun" pitchFamily="2" charset="-122"/>
                <a:cs typeface="+mj-cs"/>
              </a:defRPr>
            </a:lvl5pPr>
            <a:lvl6pPr>
              <a:defRPr sz="16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4000" y="1170000"/>
            <a:ext cx="4140000" cy="5220000"/>
          </a:xfrm>
        </p:spPr>
        <p:txBody>
          <a:bodyPr rtlCol="0">
            <a:noAutofit/>
          </a:bodyPr>
          <a:lstStyle>
            <a:lvl1pPr algn="l" defTabSz="914400" rtl="0" eaLnBrk="1" latinLnBrk="0" hangingPunct="1">
              <a:spcBef>
                <a:spcPts val="0"/>
              </a:spcBef>
              <a:spcAft>
                <a:spcPts val="300"/>
              </a:spcAft>
              <a:buFont typeface="Arial" pitchFamily="34" charset="0"/>
              <a:defRPr lang="en-US" sz="1800" kern="1200" smtClean="0">
                <a:solidFill>
                  <a:schemeClr val="accent1"/>
                </a:solidFill>
                <a:latin typeface="SimSun" pitchFamily="2" charset="-122"/>
                <a:ea typeface="SimSun" pitchFamily="2" charset="-122"/>
                <a:cs typeface="+mj-cs"/>
              </a:defRPr>
            </a:lvl1pPr>
            <a:lvl2pPr algn="l" defTabSz="914400" rtl="0" eaLnBrk="1" latinLnBrk="0" hangingPunct="1">
              <a:spcBef>
                <a:spcPts val="0"/>
              </a:spcBef>
              <a:spcAft>
                <a:spcPts val="300"/>
              </a:spcAft>
              <a:buFont typeface="Arial" pitchFamily="34" charset="0"/>
              <a:defRPr lang="en-US" sz="1800" kern="1200" smtClean="0">
                <a:solidFill>
                  <a:schemeClr val="accent1"/>
                </a:solidFill>
                <a:latin typeface="SimSun" pitchFamily="2" charset="-122"/>
                <a:ea typeface="SimSun" pitchFamily="2" charset="-122"/>
                <a:cs typeface="+mj-cs"/>
              </a:defRPr>
            </a:lvl2pPr>
            <a:lvl3pPr algn="l" defTabSz="914400" rtl="0" eaLnBrk="1" latinLnBrk="0" hangingPunct="1">
              <a:spcBef>
                <a:spcPts val="0"/>
              </a:spcBef>
              <a:spcAft>
                <a:spcPts val="300"/>
              </a:spcAft>
              <a:buFont typeface="Arial" pitchFamily="34" charset="0"/>
              <a:defRPr lang="en-US" sz="1800" kern="1200" smtClean="0">
                <a:solidFill>
                  <a:schemeClr val="accent1"/>
                </a:solidFill>
                <a:latin typeface="SimSun" pitchFamily="2" charset="-122"/>
                <a:ea typeface="SimSun" pitchFamily="2" charset="-122"/>
                <a:cs typeface="+mj-cs"/>
              </a:defRPr>
            </a:lvl3pPr>
            <a:lvl4pPr algn="l" defTabSz="914400" rtl="0" eaLnBrk="1" latinLnBrk="0" hangingPunct="1">
              <a:spcBef>
                <a:spcPts val="0"/>
              </a:spcBef>
              <a:spcAft>
                <a:spcPts val="300"/>
              </a:spcAft>
              <a:buFont typeface="Arial" pitchFamily="34" charset="0"/>
              <a:defRPr lang="en-US" sz="1600" kern="1200" smtClean="0">
                <a:solidFill>
                  <a:schemeClr val="accent1"/>
                </a:solidFill>
                <a:latin typeface="SimSun" pitchFamily="2" charset="-122"/>
                <a:ea typeface="SimSun" pitchFamily="2" charset="-122"/>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SimSun" pitchFamily="2" charset="-122"/>
                <a:ea typeface="SimSun" pitchFamily="2" charset="-122"/>
                <a:cs typeface="+mj-cs"/>
              </a:defRPr>
            </a:lvl5pPr>
            <a:lvl6pPr>
              <a:defRPr sz="16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Rectangle 2"/>
          <p:cNvSpPr>
            <a:spLocks noGrp="1" noChangeArrowheads="1"/>
          </p:cNvSpPr>
          <p:nvPr>
            <p:ph type="title"/>
          </p:nvPr>
        </p:nvSpPr>
        <p:spPr>
          <a:xfrm>
            <a:off x="360000" y="202366"/>
            <a:ext cx="8294100" cy="670815"/>
          </a:xfrm>
        </p:spPr>
        <p:txBody>
          <a:bodyPr/>
          <a:lstStyle/>
          <a:p>
            <a:endParaRPr lang="zh-CN" altLang="en-US" dirty="0" smtClean="0"/>
          </a:p>
        </p:txBody>
      </p:sp>
      <p:sp>
        <p:nvSpPr>
          <p:cNvPr id="6"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0000" y="1170000"/>
            <a:ext cx="4140000" cy="630000"/>
          </a:xfrm>
        </p:spPr>
        <p:txBody>
          <a:bodyPr rtlCol="0">
            <a:noAutofit/>
          </a:bodyPr>
          <a:lstStyle>
            <a:lvl1pPr marL="0" indent="0" algn="l" defTabSz="914400" rtl="0" eaLnBrk="1" latinLnBrk="0" hangingPunct="1">
              <a:spcBef>
                <a:spcPct val="0"/>
              </a:spcBef>
              <a:buNone/>
              <a:defRPr lang="en-US" sz="1800" b="1" kern="1200" dirty="0" smtClean="0">
                <a:solidFill>
                  <a:schemeClr val="accent1"/>
                </a:solidFill>
                <a:latin typeface="SimSun" pitchFamily="2" charset="-122"/>
                <a:ea typeface="SimSun" pitchFamily="2" charset="-122"/>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0000" y="1890000"/>
            <a:ext cx="4140000" cy="4500000"/>
          </a:xfrm>
        </p:spPr>
        <p:txBody>
          <a:bodyPr rtlCol="0">
            <a:noAutofit/>
          </a:bodyPr>
          <a:lstStyle>
            <a:lvl1pPr algn="l" defTabSz="914400" rtl="0" eaLnBrk="1" latinLnBrk="0" hangingPunct="1">
              <a:spcBef>
                <a:spcPts val="0"/>
              </a:spcBef>
              <a:spcAft>
                <a:spcPts val="300"/>
              </a:spcAft>
              <a:buFont typeface="Arial" pitchFamily="34" charset="0"/>
              <a:defRPr lang="en-US" sz="1600" kern="1200" dirty="0" smtClean="0">
                <a:solidFill>
                  <a:schemeClr val="accent1"/>
                </a:solidFill>
                <a:latin typeface="SimSun" pitchFamily="2" charset="-122"/>
                <a:ea typeface="SimSun" pitchFamily="2" charset="-122"/>
                <a:cs typeface="+mj-cs"/>
              </a:defRPr>
            </a:lvl1pPr>
            <a:lvl2pPr algn="l" defTabSz="914400" rtl="0" eaLnBrk="1" latinLnBrk="0" hangingPunct="1">
              <a:spcBef>
                <a:spcPts val="0"/>
              </a:spcBef>
              <a:spcAft>
                <a:spcPts val="300"/>
              </a:spcAft>
              <a:buFont typeface="Arial" pitchFamily="34" charset="0"/>
              <a:defRPr lang="en-US" sz="1600" kern="1200" dirty="0" smtClean="0">
                <a:solidFill>
                  <a:schemeClr val="accent1"/>
                </a:solidFill>
                <a:latin typeface="SimSun" pitchFamily="2" charset="-122"/>
                <a:ea typeface="SimSun" pitchFamily="2" charset="-122"/>
                <a:cs typeface="+mj-cs"/>
              </a:defRPr>
            </a:lvl2pPr>
            <a:lvl3pPr algn="l" defTabSz="914400" rtl="0" eaLnBrk="1" latinLnBrk="0" hangingPunct="1">
              <a:spcBef>
                <a:spcPts val="0"/>
              </a:spcBef>
              <a:spcAft>
                <a:spcPts val="300"/>
              </a:spcAft>
              <a:buFont typeface="Arial" pitchFamily="34" charset="0"/>
              <a:defRPr lang="en-US" sz="1600" kern="1200" dirty="0" smtClean="0">
                <a:solidFill>
                  <a:schemeClr val="accent1"/>
                </a:solidFill>
                <a:latin typeface="SimSun" pitchFamily="2" charset="-122"/>
                <a:ea typeface="SimSun" pitchFamily="2" charset="-122"/>
                <a:cs typeface="+mj-cs"/>
              </a:defRPr>
            </a:lvl3pPr>
            <a:lvl4pPr algn="l" defTabSz="914400" rtl="0" eaLnBrk="1" latinLnBrk="0" hangingPunct="1">
              <a:spcBef>
                <a:spcPts val="0"/>
              </a:spcBef>
              <a:spcAft>
                <a:spcPts val="300"/>
              </a:spcAft>
              <a:buFont typeface="Arial" pitchFamily="34" charset="0"/>
              <a:defRPr lang="en-US" sz="1400" kern="1200" dirty="0" smtClean="0">
                <a:solidFill>
                  <a:schemeClr val="accent1"/>
                </a:solidFill>
                <a:latin typeface="SimSun" pitchFamily="2" charset="-122"/>
                <a:ea typeface="SimSun" pitchFamily="2" charset="-122"/>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SimSun" pitchFamily="2" charset="-122"/>
                <a:ea typeface="SimSun" pitchFamily="2" charset="-122"/>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4000" y="1170000"/>
            <a:ext cx="4140000" cy="630000"/>
          </a:xfrm>
        </p:spPr>
        <p:txBody>
          <a:bodyPr rtlCol="0">
            <a:noAutofit/>
          </a:bodyPr>
          <a:lstStyle>
            <a:lvl1pPr marL="0" indent="0" algn="l" defTabSz="914400" rtl="0" eaLnBrk="1" latinLnBrk="0" hangingPunct="1">
              <a:spcBef>
                <a:spcPct val="0"/>
              </a:spcBef>
              <a:buNone/>
              <a:defRPr lang="en-US" sz="1800" b="1" kern="1200" dirty="0" smtClean="0">
                <a:solidFill>
                  <a:schemeClr val="accent1"/>
                </a:solidFill>
                <a:latin typeface="SimSun" pitchFamily="2" charset="-122"/>
                <a:ea typeface="SimSun" pitchFamily="2" charset="-122"/>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000" y="1890000"/>
            <a:ext cx="4140000" cy="4500000"/>
          </a:xfrm>
        </p:spPr>
        <p:txBody>
          <a:bodyPr rtlCol="0">
            <a:noAutofit/>
          </a:bodyPr>
          <a:lstStyle>
            <a:lvl1pPr algn="l" defTabSz="914400" rtl="0" eaLnBrk="1" latinLnBrk="0" hangingPunct="1">
              <a:spcBef>
                <a:spcPts val="0"/>
              </a:spcBef>
              <a:spcAft>
                <a:spcPts val="300"/>
              </a:spcAft>
              <a:buFont typeface="Arial" pitchFamily="34" charset="0"/>
              <a:defRPr lang="en-US" sz="1600" kern="1200" smtClean="0">
                <a:solidFill>
                  <a:schemeClr val="accent1"/>
                </a:solidFill>
                <a:latin typeface="SimSun" pitchFamily="2" charset="-122"/>
                <a:ea typeface="SimSun" pitchFamily="2" charset="-122"/>
                <a:cs typeface="+mj-cs"/>
              </a:defRPr>
            </a:lvl1pPr>
            <a:lvl2pPr algn="l" defTabSz="914400" rtl="0" eaLnBrk="1" latinLnBrk="0" hangingPunct="1">
              <a:spcBef>
                <a:spcPts val="0"/>
              </a:spcBef>
              <a:spcAft>
                <a:spcPts val="300"/>
              </a:spcAft>
              <a:buFont typeface="Arial" pitchFamily="34" charset="0"/>
              <a:defRPr lang="en-US" sz="1600" kern="1200" smtClean="0">
                <a:solidFill>
                  <a:schemeClr val="accent1"/>
                </a:solidFill>
                <a:latin typeface="SimSun" pitchFamily="2" charset="-122"/>
                <a:ea typeface="SimSun" pitchFamily="2" charset="-122"/>
                <a:cs typeface="+mj-cs"/>
              </a:defRPr>
            </a:lvl2pPr>
            <a:lvl3pPr algn="l" defTabSz="914400" rtl="0" eaLnBrk="1" latinLnBrk="0" hangingPunct="1">
              <a:spcBef>
                <a:spcPts val="0"/>
              </a:spcBef>
              <a:spcAft>
                <a:spcPts val="300"/>
              </a:spcAft>
              <a:buFont typeface="Arial" pitchFamily="34" charset="0"/>
              <a:defRPr lang="en-US" sz="1600" kern="1200" smtClean="0">
                <a:solidFill>
                  <a:schemeClr val="accent1"/>
                </a:solidFill>
                <a:latin typeface="SimSun" pitchFamily="2" charset="-122"/>
                <a:ea typeface="SimSun" pitchFamily="2" charset="-122"/>
                <a:cs typeface="+mj-cs"/>
              </a:defRPr>
            </a:lvl3pPr>
            <a:lvl4pPr algn="l" defTabSz="914400" rtl="0" eaLnBrk="1" latinLnBrk="0" hangingPunct="1">
              <a:spcBef>
                <a:spcPts val="0"/>
              </a:spcBef>
              <a:spcAft>
                <a:spcPts val="300"/>
              </a:spcAft>
              <a:buFont typeface="Arial" pitchFamily="34" charset="0"/>
              <a:defRPr lang="en-US" sz="1400" kern="1200" smtClean="0">
                <a:solidFill>
                  <a:schemeClr val="accent1"/>
                </a:solidFill>
                <a:latin typeface="SimSun" pitchFamily="2" charset="-122"/>
                <a:ea typeface="SimSun" pitchFamily="2" charset="-122"/>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SimSun" pitchFamily="2" charset="-122"/>
                <a:ea typeface="SimSun" pitchFamily="2" charset="-122"/>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Rectangle 2"/>
          <p:cNvSpPr>
            <a:spLocks noGrp="1" noChangeArrowheads="1"/>
          </p:cNvSpPr>
          <p:nvPr>
            <p:ph type="title"/>
          </p:nvPr>
        </p:nvSpPr>
        <p:spPr>
          <a:xfrm>
            <a:off x="360000" y="202366"/>
            <a:ext cx="8294100" cy="670815"/>
          </a:xfrm>
        </p:spPr>
        <p:txBody>
          <a:bodyPr/>
          <a:lstStyle/>
          <a:p>
            <a:endParaRPr lang="zh-CN" altLang="en-US" dirty="0" smtClean="0"/>
          </a:p>
        </p:txBody>
      </p:sp>
      <p:sp>
        <p:nvSpPr>
          <p:cNvPr id="8"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Arial Unicode MS" pitchFamily="34" charset="-122"/>
                <a:ea typeface="Arial Unicode MS" pitchFamily="34" charset="-122"/>
                <a:cs typeface="Arial Unicode MS" pitchFamily="34" charset="-122"/>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1600">
                <a:latin typeface="Arial Unicode MS" pitchFamily="34" charset="-122"/>
                <a:ea typeface="Arial Unicode MS" pitchFamily="34" charset="-122"/>
                <a:cs typeface="Arial Unicode MS" pitchFamily="34" charset="-122"/>
              </a:defRPr>
            </a:lvl1pPr>
            <a:lvl2pPr>
              <a:defRPr sz="1600">
                <a:latin typeface="Arial Unicode MS" pitchFamily="34" charset="-122"/>
                <a:ea typeface="Arial Unicode MS" pitchFamily="34" charset="-122"/>
                <a:cs typeface="Arial Unicode MS" pitchFamily="34" charset="-122"/>
              </a:defRPr>
            </a:lvl2pPr>
            <a:lvl3pPr>
              <a:defRPr sz="1600">
                <a:latin typeface="Arial Unicode MS" pitchFamily="34" charset="-122"/>
                <a:ea typeface="Arial Unicode MS" pitchFamily="34" charset="-122"/>
                <a:cs typeface="Arial Unicode MS" pitchFamily="34" charset="-122"/>
              </a:defRPr>
            </a:lvl3pPr>
            <a:lvl4pPr>
              <a:defRPr sz="1400">
                <a:latin typeface="Arial Unicode MS" pitchFamily="34" charset="-122"/>
                <a:ea typeface="Arial Unicode MS" pitchFamily="34" charset="-122"/>
                <a:cs typeface="Arial Unicode MS" pitchFamily="34" charset="-122"/>
              </a:defRPr>
            </a:lvl4pPr>
            <a:lvl5pPr>
              <a:defRPr sz="1400">
                <a:latin typeface="Arial Unicode MS" pitchFamily="34" charset="-122"/>
                <a:ea typeface="Arial Unicode MS" pitchFamily="34" charset="-122"/>
                <a:cs typeface="Arial Unicode MS" pitchFamily="34" charset="-122"/>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5"/>
          <p:cNvSpPr>
            <a:spLocks noGrp="1"/>
          </p:cNvSpPr>
          <p:nvPr>
            <p:ph type="sldNum" sz="quarter" idx="10"/>
          </p:nvPr>
        </p:nvSpPr>
        <p:spPr/>
        <p:txBody>
          <a:bodyPr/>
          <a:lstStyle>
            <a:lvl1pPr>
              <a:defRPr/>
            </a:lvl1pPr>
          </a:lstStyle>
          <a:p>
            <a:pPr>
              <a:defRPr/>
            </a:pPr>
            <a:fld id="{628C6328-0468-41B2-A6CD-C2166BFEC974}" type="slidenum">
              <a:rPr lang="en-GB"/>
              <a:pPr>
                <a:defRPr/>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360000" y="202366"/>
            <a:ext cx="8294100" cy="670815"/>
          </a:xfrm>
        </p:spPr>
        <p:txBody>
          <a:bodyPr/>
          <a:lstStyle/>
          <a:p>
            <a:endParaRPr lang="zh-CN" altLang="en-US" dirty="0" smtClean="0"/>
          </a:p>
        </p:txBody>
      </p:sp>
      <p:sp>
        <p:nvSpPr>
          <p:cNvPr id="4"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Date Placeholder 3"/>
          <p:cNvSpPr txBox="1">
            <a:spLocks/>
          </p:cNvSpPr>
          <p:nvPr userDrawn="1"/>
        </p:nvSpPr>
        <p:spPr>
          <a:xfrm>
            <a:off x="6988275" y="6570663"/>
            <a:ext cx="1795363" cy="123111"/>
          </a:xfrm>
          <a:prstGeom prst="rect">
            <a:avLst/>
          </a:prstGeom>
        </p:spPr>
        <p:txBody>
          <a:bodyPr wrap="none" lIns="0" tIns="0" rIns="0" bIns="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
        <p:nvSpPr>
          <p:cNvPr id="3" name="Content Placeholder 2"/>
          <p:cNvSpPr>
            <a:spLocks noGrp="1"/>
          </p:cNvSpPr>
          <p:nvPr>
            <p:ph idx="1"/>
          </p:nvPr>
        </p:nvSpPr>
        <p:spPr>
          <a:xfrm>
            <a:off x="360000" y="1170000"/>
            <a:ext cx="5634000" cy="5220000"/>
          </a:xfrm>
        </p:spPr>
        <p:txBody>
          <a:bodyPr rtlCol="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SimSun" pitchFamily="2" charset="-122"/>
                <a:ea typeface="SimSun" pitchFamily="2" charset="-122"/>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SimSun" pitchFamily="2" charset="-122"/>
                <a:ea typeface="SimSun" pitchFamily="2" charset="-122"/>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SimSun" pitchFamily="2" charset="-122"/>
                <a:ea typeface="SimSun" pitchFamily="2" charset="-122"/>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SimSun" pitchFamily="2" charset="-122"/>
                <a:ea typeface="SimSun" pitchFamily="2" charset="-122"/>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SimSun" pitchFamily="2" charset="-122"/>
                <a:ea typeface="SimSun" pitchFamily="2" charset="-122"/>
                <a:cs typeface="+mj-cs"/>
              </a:defRPr>
            </a:lvl5pPr>
            <a:lvl6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6pPr>
            <a:lvl7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7pPr>
            <a:lvl8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8pPr>
            <a:lvl9pPr algn="l" defTabSz="914400" rtl="0" eaLnBrk="1" latinLnBrk="0" hangingPunct="1">
              <a:spcBef>
                <a:spcPts val="0"/>
              </a:spcBef>
              <a:spcAft>
                <a:spcPts val="300"/>
              </a:spcAft>
              <a:buFont typeface="Arial" pitchFamily="34" charset="0"/>
              <a:defRPr lang="en-GB" sz="1400" kern="1200" dirty="0">
                <a:solidFill>
                  <a:schemeClr val="accent1"/>
                </a:solidFill>
                <a:latin typeface="+mn-lt"/>
                <a:ea typeface="+mj-ea"/>
                <a:cs typeface="+mj-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6084000" y="1169999"/>
            <a:ext cx="2700000" cy="3077766"/>
          </a:xfrm>
        </p:spPr>
        <p:txBody>
          <a:bodyPr rtlCol="0">
            <a:spAutoFit/>
          </a:bodyPr>
          <a:lstStyle>
            <a:lvl1pPr marL="0" indent="0" algn="l" defTabSz="914400" rtl="0" eaLnBrk="1" latinLnBrk="0" hangingPunct="1">
              <a:spcBef>
                <a:spcPct val="0"/>
              </a:spcBef>
              <a:buNone/>
              <a:defRPr lang="en-US" sz="4000" b="0" kern="1200" smtClean="0">
                <a:solidFill>
                  <a:schemeClr val="accent2"/>
                </a:solidFill>
                <a:latin typeface="SimSun" pitchFamily="2" charset="-122"/>
                <a:ea typeface="SimSun" pitchFamily="2" charset="-122"/>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2"/>
          <p:cNvSpPr>
            <a:spLocks noGrp="1" noChangeArrowheads="1"/>
          </p:cNvSpPr>
          <p:nvPr>
            <p:ph type="title"/>
          </p:nvPr>
        </p:nvSpPr>
        <p:spPr>
          <a:xfrm>
            <a:off x="360000" y="202366"/>
            <a:ext cx="8294100" cy="670815"/>
          </a:xfrm>
        </p:spPr>
        <p:txBody>
          <a:bodyPr/>
          <a:lstStyle/>
          <a:p>
            <a:endParaRPr lang="zh-CN" altLang="en-US" dirty="0" smtClean="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Date Placeholder 3"/>
          <p:cNvSpPr txBox="1">
            <a:spLocks/>
          </p:cNvSpPr>
          <p:nvPr userDrawn="1"/>
        </p:nvSpPr>
        <p:spPr>
          <a:xfrm>
            <a:off x="6988275" y="6570663"/>
            <a:ext cx="1795363" cy="123111"/>
          </a:xfrm>
          <a:prstGeom prst="rect">
            <a:avLst/>
          </a:prstGeom>
        </p:spPr>
        <p:txBody>
          <a:bodyPr wrap="none" lIns="0" tIns="0" rIns="0" bIns="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
        <p:nvSpPr>
          <p:cNvPr id="2" name="Title 1"/>
          <p:cNvSpPr>
            <a:spLocks noGrp="1"/>
          </p:cNvSpPr>
          <p:nvPr>
            <p:ph type="title"/>
          </p:nvPr>
        </p:nvSpPr>
        <p:spPr>
          <a:xfrm>
            <a:off x="360000" y="1170000"/>
            <a:ext cx="3420000" cy="1938992"/>
          </a:xfrm>
        </p:spPr>
        <p:txBody>
          <a:bodyPr rtlCol="0">
            <a:spAutoFit/>
          </a:bodyPr>
          <a:lstStyle>
            <a:lvl1pPr algn="l" defTabSz="914400" rtl="0" eaLnBrk="1" latinLnBrk="0" hangingPunct="1">
              <a:spcBef>
                <a:spcPct val="0"/>
              </a:spcBef>
              <a:buNone/>
              <a:defRPr lang="en-GB" sz="4200" b="0" kern="1200" dirty="0" smtClean="0">
                <a:solidFill>
                  <a:schemeClr val="accent1"/>
                </a:solidFill>
                <a:latin typeface="SimSun" pitchFamily="2" charset="-122"/>
                <a:ea typeface="SimSun" pitchFamily="2" charset="-122"/>
                <a:cs typeface="+mj-cs"/>
              </a:defRPr>
            </a:lvl1pPr>
          </a:lstStyle>
          <a:p>
            <a:r>
              <a:rPr lang="en-US" smtClean="0"/>
              <a:t>Click to edit Master title style</a:t>
            </a:r>
            <a:endParaRPr lang="en-GB" dirty="0"/>
          </a:p>
        </p:txBody>
      </p:sp>
      <p:sp>
        <p:nvSpPr>
          <p:cNvPr id="3" name="Picture Placeholder 2"/>
          <p:cNvSpPr>
            <a:spLocks noGrp="1"/>
          </p:cNvSpPr>
          <p:nvPr>
            <p:ph type="pic" idx="1"/>
          </p:nvPr>
        </p:nvSpPr>
        <p:spPr>
          <a:xfrm>
            <a:off x="3870000" y="360000"/>
            <a:ext cx="4914000" cy="6030000"/>
          </a:xfrm>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txBox="1">
            <a:spLocks/>
          </p:cNvSpPr>
          <p:nvPr userDrawn="1"/>
        </p:nvSpPr>
        <p:spPr>
          <a:xfrm>
            <a:off x="6988275" y="6570663"/>
            <a:ext cx="1795363" cy="123111"/>
          </a:xfrm>
          <a:prstGeom prst="rect">
            <a:avLst/>
          </a:prstGeom>
        </p:spPr>
        <p:txBody>
          <a:bodyPr wrap="none" lIns="0" tIns="0" rIns="0" bIns="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
        <p:nvSpPr>
          <p:cNvPr id="2" name="Title 1"/>
          <p:cNvSpPr>
            <a:spLocks noGrp="1"/>
          </p:cNvSpPr>
          <p:nvPr>
            <p:ph type="title"/>
          </p:nvPr>
        </p:nvSpPr>
        <p:spPr/>
        <p:txBody>
          <a:body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txBox="1">
            <a:spLocks/>
          </p:cNvSpPr>
          <p:nvPr userDrawn="1"/>
        </p:nvSpPr>
        <p:spPr>
          <a:xfrm>
            <a:off x="6988275" y="6570663"/>
            <a:ext cx="1795363" cy="123111"/>
          </a:xfrm>
          <a:prstGeom prst="rect">
            <a:avLst/>
          </a:prstGeom>
        </p:spPr>
        <p:txBody>
          <a:bodyPr wrap="none" lIns="0" tIns="0" rIns="0" bIns="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
        <p:nvSpPr>
          <p:cNvPr id="2" name="Vertical Title 1"/>
          <p:cNvSpPr>
            <a:spLocks noGrp="1"/>
          </p:cNvSpPr>
          <p:nvPr>
            <p:ph type="title" orient="vert"/>
          </p:nvPr>
        </p:nvSpPr>
        <p:spPr>
          <a:xfrm>
            <a:off x="6804000" y="360000"/>
            <a:ext cx="1980000" cy="6030000"/>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360000" y="360000"/>
            <a:ext cx="6354000" cy="6030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Slide Number Placeholder 5"/>
          <p:cNvSpPr>
            <a:spLocks noGrp="1"/>
          </p:cNvSpPr>
          <p:nvPr>
            <p:ph type="sldNum" sz="quarter" idx="10"/>
          </p:nvPr>
        </p:nvSpPr>
        <p:spPr>
          <a:xfrm>
            <a:off x="360363" y="6570663"/>
            <a:ext cx="360362" cy="122237"/>
          </a:xfrm>
          <a:prstGeom prst="rect">
            <a:avLst/>
          </a:prstGeom>
        </p:spPr>
        <p:txBody>
          <a:bodyPr/>
          <a:lstStyle>
            <a:lvl1pPr fontAlgn="auto">
              <a:spcBef>
                <a:spcPts val="0"/>
              </a:spcBef>
              <a:spcAft>
                <a:spcPts val="0"/>
              </a:spcAft>
              <a:defRPr>
                <a:latin typeface="+mn-lt"/>
                <a:cs typeface="+mn-cs"/>
              </a:defRPr>
            </a:lvl1pPr>
          </a:lstStyle>
          <a:p>
            <a:pPr>
              <a:defRPr/>
            </a:pPr>
            <a:fld id="{5D5CCC35-0869-4136-825F-2A6E5D3C2FDA}" type="slidenum">
              <a:rPr lang="en-GB">
                <a:solidFill>
                  <a:srgbClr val="000000"/>
                </a:solidFill>
              </a:rPr>
              <a:pPr>
                <a:defRPr/>
              </a:pPr>
              <a:t>‹#›</a:t>
            </a:fld>
            <a:endParaRPr lang="en-GB">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no logo">
    <p:spTree>
      <p:nvGrpSpPr>
        <p:cNvPr id="1" name=""/>
        <p:cNvGrpSpPr/>
        <p:nvPr/>
      </p:nvGrpSpPr>
      <p:grpSpPr>
        <a:xfrm>
          <a:off x="0" y="0"/>
          <a:ext cx="0" cy="0"/>
          <a:chOff x="0" y="0"/>
          <a:chExt cx="0" cy="0"/>
        </a:xfrm>
      </p:grpSpPr>
      <p:sp>
        <p:nvSpPr>
          <p:cNvPr id="2" name="Date Placeholder 3"/>
          <p:cNvSpPr txBox="1">
            <a:spLocks/>
          </p:cNvSpPr>
          <p:nvPr userDrawn="1"/>
        </p:nvSpPr>
        <p:spPr>
          <a:xfrm>
            <a:off x="6988275" y="6570663"/>
            <a:ext cx="1795363" cy="123111"/>
          </a:xfrm>
          <a:prstGeom prst="rect">
            <a:avLst/>
          </a:prstGeom>
        </p:spPr>
        <p:txBody>
          <a:bodyPr wrap="none" lIns="0" tIns="0" rIns="0" bIns="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3_Two Content">
    <p:spTree>
      <p:nvGrpSpPr>
        <p:cNvPr id="1" name=""/>
        <p:cNvGrpSpPr/>
        <p:nvPr/>
      </p:nvGrpSpPr>
      <p:grpSpPr>
        <a:xfrm>
          <a:off x="0" y="0"/>
          <a:ext cx="0" cy="0"/>
          <a:chOff x="0" y="0"/>
          <a:chExt cx="0" cy="0"/>
        </a:xfrm>
      </p:grpSpPr>
      <p:sp>
        <p:nvSpPr>
          <p:cNvPr id="3" name="Date Placeholder 3"/>
          <p:cNvSpPr txBox="1">
            <a:spLocks/>
          </p:cNvSpPr>
          <p:nvPr userDrawn="1"/>
        </p:nvSpPr>
        <p:spPr>
          <a:xfrm>
            <a:off x="6988275" y="6570663"/>
            <a:ext cx="1795363" cy="123111"/>
          </a:xfrm>
          <a:prstGeom prst="rect">
            <a:avLst/>
          </a:prstGeom>
        </p:spPr>
        <p:txBody>
          <a:bodyPr wrap="none" lIns="0" tIns="0" rIns="0" bIns="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
        <p:nvSpPr>
          <p:cNvPr id="7" name="Rectangle 2"/>
          <p:cNvSpPr>
            <a:spLocks noGrp="1" noChangeArrowheads="1"/>
          </p:cNvSpPr>
          <p:nvPr>
            <p:ph type="title"/>
          </p:nvPr>
        </p:nvSpPr>
        <p:spPr>
          <a:xfrm>
            <a:off x="360000" y="202366"/>
            <a:ext cx="8294100" cy="670815"/>
          </a:xfrm>
        </p:spPr>
        <p:txBody>
          <a:bodyPr/>
          <a:lstStyle/>
          <a:p>
            <a:endParaRPr lang="zh-CN" altLang="en-US" dirty="0" smtClean="0"/>
          </a:p>
        </p:txBody>
      </p:sp>
      <p:sp>
        <p:nvSpPr>
          <p:cNvPr id="4" name="Slide Number Placeholder 1"/>
          <p:cNvSpPr>
            <a:spLocks noGrp="1"/>
          </p:cNvSpPr>
          <p:nvPr>
            <p:ph type="sldNum" sz="quarter" idx="10"/>
          </p:nvPr>
        </p:nvSpPr>
        <p:spPr bwMode="auto">
          <a:xfrm>
            <a:off x="4502150" y="6386513"/>
            <a:ext cx="554038" cy="201612"/>
          </a:xfrm>
          <a:prstGeom prst="rect">
            <a:avLst/>
          </a:prstGeom>
          <a:ln>
            <a:miter lim="800000"/>
            <a:headEnd/>
            <a:tailEnd/>
          </a:ln>
        </p:spPr>
        <p:txBody>
          <a:bodyPr vert="horz" wrap="square" lIns="81830" tIns="40914" rIns="81830" bIns="40914" numCol="1" anchor="t" anchorCtr="0" compatLnSpc="1">
            <a:prstTxWarp prst="textNoShape">
              <a:avLst/>
            </a:prstTxWarp>
          </a:bodyPr>
          <a:lstStyle>
            <a:lvl1pPr fontAlgn="auto">
              <a:spcBef>
                <a:spcPts val="0"/>
              </a:spcBef>
              <a:spcAft>
                <a:spcPts val="0"/>
              </a:spcAft>
              <a:defRPr>
                <a:latin typeface="+mn-lt"/>
                <a:ea typeface="+mn-ea"/>
                <a:cs typeface="+mn-cs"/>
              </a:defRPr>
            </a:lvl1pPr>
          </a:lstStyle>
          <a:p>
            <a:pPr>
              <a:defRPr/>
            </a:pPr>
            <a:fld id="{E6BA7B7C-7C39-4323-9637-1543A25DD00A}" type="slidenum">
              <a:rPr lang="en-US">
                <a:solidFill>
                  <a:srgbClr val="000000"/>
                </a:solidFill>
              </a:rPr>
              <a:pPr>
                <a:defRPr/>
              </a:pPr>
              <a:t>‹#›</a:t>
            </a:fld>
            <a:endParaRPr lang="en-US" dirty="0">
              <a:solidFill>
                <a:srgbClr val="92D4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0000" y="2700000"/>
            <a:ext cx="8424000" cy="830997"/>
          </a:xfrm>
        </p:spPr>
        <p:txBody>
          <a:bodyPr lIns="0" tIns="0" rIns="0" bIns="0" anchor="t" anchorCtr="0">
            <a:spAutoFit/>
          </a:bodyPr>
          <a:lstStyle>
            <a:lvl1pPr algn="l">
              <a:defRPr sz="5400" b="0">
                <a:solidFill>
                  <a:schemeClr val="accent1"/>
                </a:solidFill>
                <a:latin typeface="+mj-lt"/>
              </a:defRPr>
            </a:lvl1pPr>
          </a:lstStyle>
          <a:p>
            <a:r>
              <a:rPr lang="en-US" smtClean="0"/>
              <a:t>Click to edit Master title style</a:t>
            </a:r>
            <a:endParaRPr lang="en-GB" dirty="0"/>
          </a:p>
        </p:txBody>
      </p:sp>
      <p:sp>
        <p:nvSpPr>
          <p:cNvPr id="3" name="Subtitle 2"/>
          <p:cNvSpPr>
            <a:spLocks noGrp="1"/>
          </p:cNvSpPr>
          <p:nvPr>
            <p:ph type="subTitle" idx="1"/>
          </p:nvPr>
        </p:nvSpPr>
        <p:spPr>
          <a:xfrm>
            <a:off x="360000" y="5400000"/>
            <a:ext cx="5400000" cy="276999"/>
          </a:xfrm>
        </p:spPr>
        <p:txBody>
          <a:bodyPr lIns="0" tIns="0" rIns="0" bIns="0">
            <a:spAutoFit/>
          </a:bodyPr>
          <a:lstStyle>
            <a:lvl1pPr marL="0" indent="0" algn="l">
              <a:buNone/>
              <a:defRPr sz="18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7" name="Picture 4" descr="DEL_COL"/>
          <p:cNvPicPr preferRelativeResize="0">
            <a:picLocks noChangeAspect="1" noChangeArrowheads="1"/>
          </p:cNvPicPr>
          <p:nvPr userDrawn="1"/>
        </p:nvPicPr>
        <p:blipFill>
          <a:blip r:embed="rId2" cstate="print"/>
          <a:srcRect/>
          <a:stretch>
            <a:fillRect/>
          </a:stretch>
        </p:blipFill>
        <p:spPr bwMode="auto">
          <a:xfrm>
            <a:off x="358775" y="358775"/>
            <a:ext cx="1889125" cy="377825"/>
          </a:xfrm>
          <a:prstGeom prst="rect">
            <a:avLst/>
          </a:prstGeom>
          <a:noFill/>
          <a:ln w="12700">
            <a:noFill/>
            <a:miter lim="800000"/>
            <a:headEnd/>
            <a:tailEnd/>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pPr>
              <a:buClr>
                <a:srgbClr val="FFFFFF"/>
              </a:buClr>
            </a:pPr>
            <a:fld id="{313880FF-B11A-4FA9-B5CC-7226C1B8517C}" type="slidenum">
              <a:rPr lang="en-GB" smtClean="0">
                <a:solidFill>
                  <a:srgbClr val="002776"/>
                </a:solidFill>
              </a:rPr>
              <a:pPr>
                <a:buClr>
                  <a:srgbClr val="FFFFFF"/>
                </a:buClr>
              </a:pPr>
              <a:t>‹#›</a:t>
            </a:fld>
            <a:endParaRPr lang="en-GB" dirty="0">
              <a:solidFill>
                <a:srgbClr val="002776"/>
              </a:solidFill>
            </a:endParaRPr>
          </a:p>
        </p:txBody>
      </p:sp>
      <p:sp>
        <p:nvSpPr>
          <p:cNvPr id="7" name="Date Placeholder 3"/>
          <p:cNvSpPr txBox="1">
            <a:spLocks/>
          </p:cNvSpPr>
          <p:nvPr userDrawn="1"/>
        </p:nvSpPr>
        <p:spPr>
          <a:xfrm>
            <a:off x="6988644"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60005" y="2160002"/>
            <a:ext cx="8424000" cy="800219"/>
          </a:xfrm>
        </p:spPr>
        <p:txBody>
          <a:bodyPr rtlCol="0">
            <a:spAutoFit/>
          </a:bodyPr>
          <a:lstStyle>
            <a:lvl1pPr algn="l" defTabSz="911034" rtl="0" eaLnBrk="1" latinLnBrk="0" hangingPunct="1">
              <a:spcBef>
                <a:spcPct val="0"/>
              </a:spcBef>
              <a:buNone/>
              <a:defRPr lang="en-GB" sz="5200" b="0" kern="1200" dirty="0" smtClean="0">
                <a:solidFill>
                  <a:schemeClr val="bg1"/>
                </a:solidFill>
                <a:latin typeface="+mj-lt"/>
                <a:ea typeface="+mj-ea"/>
                <a:cs typeface="+mj-cs"/>
              </a:defRPr>
            </a:lvl1pPr>
          </a:lstStyle>
          <a:p>
            <a:r>
              <a:rPr lang="en-US" smtClean="0"/>
              <a:t>Click to edit Master title style</a:t>
            </a:r>
            <a:endParaRPr lang="en-GB" dirty="0"/>
          </a:p>
        </p:txBody>
      </p:sp>
      <p:sp>
        <p:nvSpPr>
          <p:cNvPr id="3" name="Slide Number Placeholder 9"/>
          <p:cNvSpPr>
            <a:spLocks noGrp="1"/>
          </p:cNvSpPr>
          <p:nvPr>
            <p:ph type="sldNum" sz="quarter" idx="10"/>
          </p:nvPr>
        </p:nvSpPr>
        <p:spPr/>
        <p:txBody>
          <a:bodyPr wrap="square" numCol="1" compatLnSpc="1">
            <a:prstTxWarp prst="textNoShape">
              <a:avLst/>
            </a:prstTxWarp>
          </a:bodyPr>
          <a:lstStyle>
            <a:lvl1pPr fontAlgn="base">
              <a:spcBef>
                <a:spcPct val="0"/>
              </a:spcBef>
              <a:spcAft>
                <a:spcPct val="0"/>
              </a:spcAft>
              <a:defRPr>
                <a:solidFill>
                  <a:srgbClr val="FFFFFF"/>
                </a:solidFill>
                <a:latin typeface="Arial" pitchFamily="34" charset="0"/>
                <a:ea typeface="宋体" pitchFamily="2" charset="-122"/>
              </a:defRPr>
            </a:lvl1pPr>
          </a:lstStyle>
          <a:p>
            <a:pPr>
              <a:defRPr/>
            </a:pPr>
            <a:fld id="{5B5686FC-16B8-496F-96DC-D7C9E0A78F48}" type="slidenum">
              <a:rPr lang="en-GB"/>
              <a:pPr>
                <a:defRPr/>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60000" y="2160000"/>
            <a:ext cx="8424000" cy="800219"/>
          </a:xfrm>
        </p:spPr>
        <p:txBody>
          <a:bodyPr vert="horz" wrap="square" lIns="0" tIns="0" rIns="0" bIns="0" rtlCol="0" anchor="t" anchorCtr="0">
            <a:spAutoFit/>
          </a:bodyPr>
          <a:lstStyle>
            <a:lvl1pPr algn="l" defTabSz="914400" rtl="0" eaLnBrk="1" latinLnBrk="0" hangingPunct="1">
              <a:spcBef>
                <a:spcPct val="0"/>
              </a:spcBef>
              <a:buNone/>
              <a:defRPr lang="en-GB" sz="5200" b="0" kern="1200" dirty="0" smtClean="0">
                <a:solidFill>
                  <a:schemeClr val="bg1"/>
                </a:solidFill>
                <a:latin typeface="+mj-lt"/>
                <a:ea typeface="+mj-ea"/>
                <a:cs typeface="+mj-cs"/>
              </a:defRPr>
            </a:lvl1pPr>
          </a:lstStyle>
          <a:p>
            <a:r>
              <a:rPr lang="en-US" smtClean="0"/>
              <a:t>Click to edit Master title style</a:t>
            </a:r>
            <a:endParaRPr lang="en-GB" dirty="0"/>
          </a:p>
        </p:txBody>
      </p:sp>
      <p:sp>
        <p:nvSpPr>
          <p:cNvPr id="10" name="Slide Number Placeholder 9"/>
          <p:cNvSpPr>
            <a:spLocks noGrp="1"/>
          </p:cNvSpPr>
          <p:nvPr>
            <p:ph type="sldNum" sz="quarter" idx="10"/>
          </p:nvPr>
        </p:nvSpPr>
        <p:spPr/>
        <p:txBody>
          <a:bodyPr/>
          <a:lstStyle>
            <a:lvl1pPr>
              <a:defRPr>
                <a:solidFill>
                  <a:schemeClr val="bg1"/>
                </a:solidFill>
              </a:defRPr>
            </a:lvl1pPr>
          </a:lstStyle>
          <a:p>
            <a:pPr>
              <a:buClr>
                <a:srgbClr val="FFFFFF"/>
              </a:buClr>
            </a:pPr>
            <a:fld id="{313880FF-B11A-4FA9-B5CC-7226C1B8517C}" type="slidenum">
              <a:rPr lang="en-GB" smtClean="0">
                <a:solidFill>
                  <a:srgbClr val="FFFFFF"/>
                </a:solidFill>
              </a:rPr>
              <a:pPr>
                <a:buClr>
                  <a:srgbClr val="FFFFFF"/>
                </a:buClr>
              </a:pPr>
              <a:t>‹#›</a:t>
            </a:fld>
            <a:endParaRPr lang="en-GB" dirty="0">
              <a:solidFill>
                <a:srgbClr val="FFFFFF"/>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24000" cy="630000"/>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60000" y="1170000"/>
            <a:ext cx="4140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4000" y="1170000"/>
            <a:ext cx="4140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pPr>
              <a:buClr>
                <a:srgbClr val="FFFFFF"/>
              </a:buClr>
            </a:pPr>
            <a:fld id="{313880FF-B11A-4FA9-B5CC-7226C1B8517C}" type="slidenum">
              <a:rPr lang="en-GB" smtClean="0">
                <a:solidFill>
                  <a:srgbClr val="002776"/>
                </a:solidFill>
              </a:rPr>
              <a:pPr>
                <a:buClr>
                  <a:srgbClr val="FFFFFF"/>
                </a:buClr>
              </a:pPr>
              <a:t>‹#›</a:t>
            </a:fld>
            <a:endParaRPr lang="en-GB" dirty="0">
              <a:solidFill>
                <a:srgbClr val="002776"/>
              </a:solidFill>
            </a:endParaRPr>
          </a:p>
        </p:txBody>
      </p:sp>
      <p:sp>
        <p:nvSpPr>
          <p:cNvPr id="9"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24000" cy="630000"/>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360000" y="1170000"/>
            <a:ext cx="4140000" cy="630000"/>
          </a:xfrm>
        </p:spPr>
        <p:txBody>
          <a:bodyPr vert="horz" lIns="0" tIns="0" rIns="0" bIns="0" rtlCol="0" anchor="t" anchorCtr="0">
            <a:noAutofit/>
          </a:bodyPr>
          <a:lstStyle>
            <a:lvl1pPr marL="0" indent="0" algn="l" defTabSz="914400" rtl="0" eaLnBrk="1" latinLnBrk="0" hangingPunct="1">
              <a:spcBef>
                <a:spcPct val="0"/>
              </a:spcBef>
              <a:buNone/>
              <a:defRPr lang="en-US" sz="1800" b="1" kern="1200" dirty="0" smtClean="0">
                <a:solidFill>
                  <a:schemeClr val="accent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0000" y="1890000"/>
            <a:ext cx="4140000" cy="450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4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4000" y="1170000"/>
            <a:ext cx="4140000" cy="630000"/>
          </a:xfrm>
        </p:spPr>
        <p:txBody>
          <a:bodyPr vert="horz" lIns="0" tIns="0" rIns="0" bIns="0" rtlCol="0" anchor="t" anchorCtr="0">
            <a:noAutofit/>
          </a:bodyPr>
          <a:lstStyle>
            <a:lvl1pPr marL="0" indent="0" algn="l" defTabSz="914400" rtl="0" eaLnBrk="1" latinLnBrk="0" hangingPunct="1">
              <a:spcBef>
                <a:spcPct val="0"/>
              </a:spcBef>
              <a:buNone/>
              <a:defRPr lang="en-US" sz="1800" b="1" kern="1200" dirty="0" smtClean="0">
                <a:solidFill>
                  <a:schemeClr val="accent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000" y="1890000"/>
            <a:ext cx="4140000" cy="450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400" kern="120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lstStyle/>
          <a:p>
            <a:pPr>
              <a:buClr>
                <a:srgbClr val="FFFFFF"/>
              </a:buClr>
            </a:pPr>
            <a:fld id="{313880FF-B11A-4FA9-B5CC-7226C1B8517C}" type="slidenum">
              <a:rPr lang="en-GB" smtClean="0">
                <a:solidFill>
                  <a:srgbClr val="002776"/>
                </a:solidFill>
              </a:rPr>
              <a:pPr>
                <a:buClr>
                  <a:srgbClr val="FFFFFF"/>
                </a:buClr>
              </a:pPr>
              <a:t>‹#›</a:t>
            </a:fld>
            <a:endParaRPr lang="en-GB" dirty="0">
              <a:solidFill>
                <a:srgbClr val="002776"/>
              </a:solidFill>
            </a:endParaRPr>
          </a:p>
        </p:txBody>
      </p:sp>
      <p:sp>
        <p:nvSpPr>
          <p:cNvPr id="11" name="Date Placeholder 3"/>
          <p:cNvSpPr txBox="1">
            <a:spLocks/>
          </p:cNvSpPr>
          <p:nvPr userDrawn="1"/>
        </p:nvSpPr>
        <p:spPr>
          <a:xfrm>
            <a:off x="6988654"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5" name="Slide Number Placeholder 4"/>
          <p:cNvSpPr>
            <a:spLocks noGrp="1"/>
          </p:cNvSpPr>
          <p:nvPr>
            <p:ph type="sldNum" sz="quarter" idx="12"/>
          </p:nvPr>
        </p:nvSpPr>
        <p:spPr/>
        <p:txBody>
          <a:bodyPr/>
          <a:lstStyle/>
          <a:p>
            <a:pPr>
              <a:buClr>
                <a:srgbClr val="FFFFFF"/>
              </a:buClr>
            </a:pPr>
            <a:fld id="{313880FF-B11A-4FA9-B5CC-7226C1B8517C}" type="slidenum">
              <a:rPr lang="en-GB" smtClean="0">
                <a:solidFill>
                  <a:srgbClr val="002776"/>
                </a:solidFill>
              </a:rPr>
              <a:pPr>
                <a:buClr>
                  <a:srgbClr val="FFFFFF"/>
                </a:buClr>
              </a:pPr>
              <a:t>‹#›</a:t>
            </a:fld>
            <a:endParaRPr lang="en-GB" dirty="0">
              <a:solidFill>
                <a:srgbClr val="002776"/>
              </a:solidFill>
            </a:endParaRPr>
          </a:p>
        </p:txBody>
      </p:sp>
      <p:sp>
        <p:nvSpPr>
          <p:cNvPr id="7"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
        <p:nvSpPr>
          <p:cNvPr id="8" name="Slide Number Placeholder 7"/>
          <p:cNvSpPr>
            <a:spLocks noGrp="1"/>
          </p:cNvSpPr>
          <p:nvPr>
            <p:ph type="sldNum" sz="quarter" idx="10"/>
          </p:nvPr>
        </p:nvSpPr>
        <p:spPr/>
        <p:txBody>
          <a:bodyPr/>
          <a:lstStyle/>
          <a:p>
            <a:pPr>
              <a:buClr>
                <a:srgbClr val="FFFFFF"/>
              </a:buClr>
            </a:pPr>
            <a:fld id="{313880FF-B11A-4FA9-B5CC-7226C1B8517C}" type="slidenum">
              <a:rPr lang="en-GB" smtClean="0">
                <a:solidFill>
                  <a:srgbClr val="002776"/>
                </a:solidFill>
              </a:rPr>
              <a:pPr>
                <a:buClr>
                  <a:srgbClr val="FFFFFF"/>
                </a:buClr>
              </a:pPr>
              <a:t>‹#›</a:t>
            </a:fld>
            <a:endParaRPr lang="en-GB" dirty="0">
              <a:solidFill>
                <a:srgbClr val="002776"/>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5634000" cy="630000"/>
          </a:xfrm>
        </p:spPr>
        <p:txBody>
          <a:bodyPr vert="horz" lIns="0" tIns="0" rIns="0" bIns="0" rtlCol="0" anchor="t" anchorCtr="0">
            <a:noAutofit/>
          </a:bodyPr>
          <a:lstStyle>
            <a:lvl1pPr algn="l" defTabSz="914400" rtl="0" eaLnBrk="1" latinLnBrk="0" hangingPunct="1">
              <a:spcBef>
                <a:spcPct val="0"/>
              </a:spcBef>
              <a:buNone/>
              <a:defRPr lang="en-GB" sz="3000" b="0" kern="1200" dirty="0" smtClean="0">
                <a:solidFill>
                  <a:schemeClr val="accent1"/>
                </a:solidFill>
                <a:latin typeface="+mn-lt"/>
                <a:ea typeface="+mj-ea"/>
                <a:cs typeface="+mj-cs"/>
              </a:defRPr>
            </a:lvl1pPr>
          </a:lstStyle>
          <a:p>
            <a:r>
              <a:rPr lang="en-US" smtClean="0"/>
              <a:t>Click to edit Master title style</a:t>
            </a:r>
            <a:endParaRPr lang="en-GB" dirty="0"/>
          </a:p>
        </p:txBody>
      </p:sp>
      <p:sp>
        <p:nvSpPr>
          <p:cNvPr id="3" name="Content Placeholder 2"/>
          <p:cNvSpPr>
            <a:spLocks noGrp="1"/>
          </p:cNvSpPr>
          <p:nvPr>
            <p:ph idx="1"/>
          </p:nvPr>
        </p:nvSpPr>
        <p:spPr>
          <a:xfrm>
            <a:off x="360000" y="1170000"/>
            <a:ext cx="5634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6pPr>
            <a:lvl7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7pPr>
            <a:lvl8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8pPr>
            <a:lvl9pPr algn="l" defTabSz="914400" rtl="0" eaLnBrk="1" latinLnBrk="0" hangingPunct="1">
              <a:spcBef>
                <a:spcPts val="0"/>
              </a:spcBef>
              <a:spcAft>
                <a:spcPts val="300"/>
              </a:spcAft>
              <a:buFont typeface="Arial" pitchFamily="34" charset="0"/>
              <a:defRPr lang="en-GB" sz="1400" kern="1200" dirty="0">
                <a:solidFill>
                  <a:schemeClr val="accent1"/>
                </a:solidFill>
                <a:latin typeface="+mn-lt"/>
                <a:ea typeface="+mj-ea"/>
                <a:cs typeface="+mj-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6084000" y="1169999"/>
            <a:ext cx="2700000" cy="1846659"/>
          </a:xfrm>
        </p:spPr>
        <p:txBody>
          <a:bodyPr vert="horz" lIns="0" tIns="0" rIns="0" bIns="0" rtlCol="0" anchor="t" anchorCtr="0">
            <a:spAutoFit/>
          </a:bodyPr>
          <a:lstStyle>
            <a:lvl1pPr marL="0" indent="0" algn="l" defTabSz="914400" rtl="0" eaLnBrk="1" latinLnBrk="0" hangingPunct="1">
              <a:spcBef>
                <a:spcPct val="0"/>
              </a:spcBef>
              <a:buNone/>
              <a:defRPr lang="en-US" sz="4000" b="0" kern="1200" smtClean="0">
                <a:solidFill>
                  <a:schemeClr val="accent2"/>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pPr>
              <a:buClr>
                <a:srgbClr val="FFFFFF"/>
              </a:buClr>
            </a:pPr>
            <a:fld id="{313880FF-B11A-4FA9-B5CC-7226C1B8517C}" type="slidenum">
              <a:rPr lang="en-GB" smtClean="0">
                <a:solidFill>
                  <a:srgbClr val="002776"/>
                </a:solidFill>
              </a:rPr>
              <a:pPr>
                <a:buClr>
                  <a:srgbClr val="FFFFFF"/>
                </a:buClr>
              </a:pPr>
              <a:t>‹#›</a:t>
            </a:fld>
            <a:endParaRPr lang="en-GB" dirty="0">
              <a:solidFill>
                <a:srgbClr val="002776"/>
              </a:solidFill>
            </a:endParaRPr>
          </a:p>
        </p:txBody>
      </p:sp>
      <p:sp>
        <p:nvSpPr>
          <p:cNvPr id="9"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1170000"/>
            <a:ext cx="3420000" cy="1938992"/>
          </a:xfrm>
        </p:spPr>
        <p:txBody>
          <a:bodyPr vert="horz" wrap="square" lIns="0" tIns="0" rIns="0" bIns="0" rtlCol="0" anchor="t" anchorCtr="0">
            <a:spAutoFit/>
          </a:bodyPr>
          <a:lstStyle>
            <a:lvl1pPr algn="l" defTabSz="914400" rtl="0" eaLnBrk="1" latinLnBrk="0" hangingPunct="1">
              <a:spcBef>
                <a:spcPct val="0"/>
              </a:spcBef>
              <a:buNone/>
              <a:defRPr lang="en-GB" sz="4200" b="0" kern="1200" dirty="0" smtClean="0">
                <a:solidFill>
                  <a:schemeClr val="accent1"/>
                </a:solidFill>
                <a:latin typeface="+mj-lt"/>
                <a:ea typeface="+mj-ea"/>
                <a:cs typeface="+mj-cs"/>
              </a:defRPr>
            </a:lvl1pPr>
          </a:lstStyle>
          <a:p>
            <a:r>
              <a:rPr lang="en-US" smtClean="0"/>
              <a:t>Click to edit Master title style</a:t>
            </a:r>
            <a:endParaRPr lang="en-GB" dirty="0"/>
          </a:p>
        </p:txBody>
      </p:sp>
      <p:sp>
        <p:nvSpPr>
          <p:cNvPr id="3" name="Picture Placeholder 2"/>
          <p:cNvSpPr>
            <a:spLocks noGrp="1"/>
          </p:cNvSpPr>
          <p:nvPr>
            <p:ph type="pic" idx="1"/>
          </p:nvPr>
        </p:nvSpPr>
        <p:spPr>
          <a:xfrm>
            <a:off x="3870000" y="360000"/>
            <a:ext cx="4914000" cy="603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9"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
        <p:nvSpPr>
          <p:cNvPr id="10" name="Slide Number Placeholder 9"/>
          <p:cNvSpPr>
            <a:spLocks noGrp="1"/>
          </p:cNvSpPr>
          <p:nvPr>
            <p:ph type="sldNum" sz="quarter" idx="10"/>
          </p:nvPr>
        </p:nvSpPr>
        <p:spPr>
          <a:xfrm>
            <a:off x="360000" y="6570000"/>
            <a:ext cx="360000" cy="123111"/>
          </a:xfrm>
        </p:spPr>
        <p:txBody>
          <a:bodyPr/>
          <a:lstStyle/>
          <a:p>
            <a:pPr>
              <a:buClr>
                <a:srgbClr val="FFFFFF"/>
              </a:buClr>
            </a:pPr>
            <a:fld id="{313880FF-B11A-4FA9-B5CC-7226C1B8517C}" type="slidenum">
              <a:rPr lang="en-GB" smtClean="0">
                <a:solidFill>
                  <a:srgbClr val="002776"/>
                </a:solidFill>
              </a:rPr>
              <a:pPr>
                <a:buClr>
                  <a:srgbClr val="FFFFFF"/>
                </a:buClr>
              </a:pPr>
              <a:t>‹#›</a:t>
            </a:fld>
            <a:endParaRPr lang="en-GB" dirty="0">
              <a:solidFill>
                <a:srgbClr val="002776"/>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pPr>
              <a:buClr>
                <a:srgbClr val="FFFFFF"/>
              </a:buClr>
            </a:pPr>
            <a:fld id="{313880FF-B11A-4FA9-B5CC-7226C1B8517C}" type="slidenum">
              <a:rPr lang="en-GB" smtClean="0">
                <a:solidFill>
                  <a:srgbClr val="002776"/>
                </a:solidFill>
              </a:rPr>
              <a:pPr>
                <a:buClr>
                  <a:srgbClr val="FFFFFF"/>
                </a:buClr>
              </a:pPr>
              <a:t>‹#›</a:t>
            </a:fld>
            <a:endParaRPr lang="en-GB" dirty="0">
              <a:solidFill>
                <a:srgbClr val="002776"/>
              </a:solidFill>
            </a:endParaRPr>
          </a:p>
        </p:txBody>
      </p:sp>
      <p:sp>
        <p:nvSpPr>
          <p:cNvPr id="8"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4000" y="360000"/>
            <a:ext cx="1980000" cy="6030000"/>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360000" y="360000"/>
            <a:ext cx="6354000" cy="6030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pPr>
              <a:buClr>
                <a:srgbClr val="FFFFFF"/>
              </a:buClr>
            </a:pPr>
            <a:fld id="{313880FF-B11A-4FA9-B5CC-7226C1B8517C}" type="slidenum">
              <a:rPr lang="en-GB" smtClean="0">
                <a:solidFill>
                  <a:srgbClr val="002776"/>
                </a:solidFill>
              </a:rPr>
              <a:pPr>
                <a:buClr>
                  <a:srgbClr val="FFFFFF"/>
                </a:buClr>
              </a:pPr>
              <a:t>‹#›</a:t>
            </a:fld>
            <a:endParaRPr lang="en-GB" dirty="0">
              <a:solidFill>
                <a:srgbClr val="002776"/>
              </a:solidFill>
            </a:endParaRPr>
          </a:p>
        </p:txBody>
      </p:sp>
      <p:sp>
        <p:nvSpPr>
          <p:cNvPr id="8" name="Date Placeholder 3"/>
          <p:cNvSpPr txBox="1">
            <a:spLocks/>
          </p:cNvSpPr>
          <p:nvPr userDrawn="1"/>
        </p:nvSpPr>
        <p:spPr>
          <a:xfrm>
            <a:off x="6988641" y="6570000"/>
            <a:ext cx="1795363" cy="123111"/>
          </a:xfrm>
          <a:prstGeom prst="rect">
            <a:avLst/>
          </a:prstGeom>
        </p:spPr>
        <p:txBody>
          <a:bodyPr vert="horz" wrap="none" lIns="0" tIns="0" rIns="0" bIns="0" rtlCol="0" anchor="t" anchorCtr="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rPr>
              <a:t>©2011 </a:t>
            </a:r>
            <a:r>
              <a:rPr lang="en-US" dirty="0" smtClean="0">
                <a:solidFill>
                  <a:srgbClr val="002776"/>
                </a:solidFill>
              </a:rPr>
              <a:t>Deloitte Global Services Limited</a:t>
            </a:r>
            <a:endParaRPr lang="en-GB" dirty="0">
              <a:solidFill>
                <a:srgbClr val="002776"/>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logo">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5" y="360000"/>
            <a:ext cx="8424000" cy="630000"/>
          </a:xfrm>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360005" y="1170002"/>
            <a:ext cx="4140000" cy="5220000"/>
          </a:xfrm>
        </p:spPr>
        <p:txBody>
          <a:bodyPr rtlCol="0">
            <a:noAutofit/>
          </a:bodyPr>
          <a:lstStyle>
            <a:lvl1pPr algn="l" defTabSz="911034"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1034"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1034"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1034"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1034"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4000" y="1170002"/>
            <a:ext cx="4140000" cy="5220000"/>
          </a:xfrm>
        </p:spPr>
        <p:txBody>
          <a:bodyPr rtlCol="0">
            <a:noAutofit/>
          </a:bodyPr>
          <a:lstStyle>
            <a:lvl1pPr algn="l" defTabSz="911034"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1pPr>
            <a:lvl2pPr algn="l" defTabSz="911034"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2pPr>
            <a:lvl3pPr algn="l" defTabSz="911034"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3pPr>
            <a:lvl4pPr algn="l" defTabSz="911034"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4pPr>
            <a:lvl5pPr algn="l" defTabSz="911034"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Slide Number Placeholder 6"/>
          <p:cNvSpPr>
            <a:spLocks noGrp="1"/>
          </p:cNvSpPr>
          <p:nvPr>
            <p:ph type="sldNum" sz="quarter" idx="10"/>
          </p:nvPr>
        </p:nvSpPr>
        <p:spPr/>
        <p:txBody>
          <a:bodyPr wrap="square" numCol="1" compatLnSpc="1">
            <a:prstTxWarp prst="textNoShape">
              <a:avLst/>
            </a:prstTxWarp>
          </a:bodyPr>
          <a:lstStyle>
            <a:lvl1pPr fontAlgn="base">
              <a:spcBef>
                <a:spcPct val="0"/>
              </a:spcBef>
              <a:spcAft>
                <a:spcPct val="0"/>
              </a:spcAft>
              <a:defRPr>
                <a:latin typeface="Arial" pitchFamily="34" charset="0"/>
                <a:ea typeface="宋体" pitchFamily="2" charset="-122"/>
              </a:defRPr>
            </a:lvl1pPr>
          </a:lstStyle>
          <a:p>
            <a:pPr>
              <a:defRPr/>
            </a:pPr>
            <a:fld id="{F1368E74-22BB-4C2B-97C6-DFCCE1F426DB}" type="slidenum">
              <a:rPr lang="en-GB"/>
              <a:pPr>
                <a:defRPr/>
              </a:pPr>
              <a:t>‹#›</a:t>
            </a:fld>
            <a:endParaRPr lang="en-GB"/>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Section Header">
    <p:bg>
      <p:bgPr>
        <a:solidFill>
          <a:schemeClr val="accent3"/>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0000" y="2700000"/>
            <a:ext cx="8424000" cy="830997"/>
          </a:xfrm>
        </p:spPr>
        <p:txBody>
          <a:bodyPr lIns="0" tIns="0" rIns="0" bIns="0" anchor="t" anchorCtr="0">
            <a:spAutoFit/>
          </a:bodyPr>
          <a:lstStyle>
            <a:lvl1pPr algn="l">
              <a:defRPr sz="5400" b="0">
                <a:solidFill>
                  <a:schemeClr val="accent1"/>
                </a:solidFill>
                <a:latin typeface="+mj-lt"/>
              </a:defRPr>
            </a:lvl1pPr>
          </a:lstStyle>
          <a:p>
            <a:r>
              <a:rPr lang="en-US" smtClean="0"/>
              <a:t>Click to edit Master title style</a:t>
            </a:r>
            <a:endParaRPr lang="en-GB" dirty="0"/>
          </a:p>
        </p:txBody>
      </p:sp>
      <p:sp>
        <p:nvSpPr>
          <p:cNvPr id="3" name="Subtitle 2"/>
          <p:cNvSpPr>
            <a:spLocks noGrp="1"/>
          </p:cNvSpPr>
          <p:nvPr>
            <p:ph type="subTitle" idx="1"/>
          </p:nvPr>
        </p:nvSpPr>
        <p:spPr>
          <a:xfrm>
            <a:off x="360000" y="5400000"/>
            <a:ext cx="5400000" cy="276999"/>
          </a:xfrm>
        </p:spPr>
        <p:txBody>
          <a:bodyPr lIns="0" tIns="0" rIns="0" bIns="0">
            <a:spAutoFit/>
          </a:bodyPr>
          <a:lstStyle>
            <a:lvl1pPr marL="0" indent="0" algn="l">
              <a:buNone/>
              <a:defRPr sz="18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7" name="Picture 4" descr="DEL_COL"/>
          <p:cNvPicPr preferRelativeResize="0">
            <a:picLocks noChangeAspect="1" noChangeArrowheads="1"/>
          </p:cNvPicPr>
          <p:nvPr userDrawn="1"/>
        </p:nvPicPr>
        <p:blipFill>
          <a:blip r:embed="rId2" cstate="print"/>
          <a:srcRect/>
          <a:stretch>
            <a:fillRect/>
          </a:stretch>
        </p:blipFill>
        <p:spPr bwMode="auto">
          <a:xfrm>
            <a:off x="358775" y="358775"/>
            <a:ext cx="1889125" cy="377825"/>
          </a:xfrm>
          <a:prstGeom prst="rect">
            <a:avLst/>
          </a:prstGeom>
          <a:noFill/>
          <a:ln w="12700">
            <a:noFill/>
            <a:miter lim="800000"/>
            <a:headEnd/>
            <a:tailEnd/>
          </a:ln>
        </p:spPr>
      </p:pic>
    </p:spTree>
    <p:extLst>
      <p:ext uri="{BB962C8B-B14F-4D97-AF65-F5344CB8AC3E}">
        <p14:creationId xmlns:p14="http://schemas.microsoft.com/office/powerpoint/2010/main" val="3361862791"/>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Tree>
    <p:extLst>
      <p:ext uri="{BB962C8B-B14F-4D97-AF65-F5344CB8AC3E}">
        <p14:creationId xmlns:p14="http://schemas.microsoft.com/office/powerpoint/2010/main" val="1338268753"/>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360000" y="2160000"/>
            <a:ext cx="8424000" cy="800219"/>
          </a:xfrm>
        </p:spPr>
        <p:txBody>
          <a:bodyPr vert="horz" wrap="square" lIns="0" tIns="0" rIns="0" bIns="0" rtlCol="0" anchor="t" anchorCtr="0">
            <a:spAutoFit/>
          </a:bodyPr>
          <a:lstStyle>
            <a:lvl1pPr algn="l" defTabSz="914400" rtl="0" eaLnBrk="1" latinLnBrk="0" hangingPunct="1">
              <a:spcBef>
                <a:spcPct val="0"/>
              </a:spcBef>
              <a:buNone/>
              <a:defRPr lang="en-GB" sz="5200" b="0" kern="1200" dirty="0" smtClean="0">
                <a:solidFill>
                  <a:schemeClr val="bg1"/>
                </a:solidFill>
                <a:latin typeface="+mj-lt"/>
                <a:ea typeface="+mj-ea"/>
                <a:cs typeface="+mj-cs"/>
              </a:defRPr>
            </a:lvl1pPr>
          </a:lstStyle>
          <a:p>
            <a:r>
              <a:rPr lang="en-US" smtClean="0"/>
              <a:t>Click to edit Master title style</a:t>
            </a:r>
            <a:endParaRPr lang="en-GB" dirty="0"/>
          </a:p>
        </p:txBody>
      </p:sp>
      <p:sp>
        <p:nvSpPr>
          <p:cNvPr id="10" name="Slide Number Placeholder 9"/>
          <p:cNvSpPr>
            <a:spLocks noGrp="1"/>
          </p:cNvSpPr>
          <p:nvPr>
            <p:ph type="sldNum" sz="quarter" idx="10"/>
          </p:nvPr>
        </p:nvSpPr>
        <p:spPr/>
        <p:txBody>
          <a:bodyPr/>
          <a:lstStyle>
            <a:lvl1pPr>
              <a:defRPr>
                <a:solidFill>
                  <a:schemeClr val="bg1"/>
                </a:solidFill>
              </a:defRPr>
            </a:lvl1pPr>
          </a:lstStyle>
          <a:p>
            <a:fld id="{313880FF-B11A-4FA9-B5CC-7226C1B8517C}" type="slidenum">
              <a:rPr lang="en-GB" smtClean="0">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9919047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170000"/>
            <a:ext cx="4140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4000" y="1170000"/>
            <a:ext cx="4140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
        <p:nvSpPr>
          <p:cNvPr id="5" name="Title 4"/>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79981353"/>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24000" cy="630000"/>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360000" y="1170000"/>
            <a:ext cx="4140000" cy="630000"/>
          </a:xfrm>
        </p:spPr>
        <p:txBody>
          <a:bodyPr vert="horz" lIns="0" tIns="0" rIns="0" bIns="0" rtlCol="0" anchor="t" anchorCtr="0">
            <a:noAutofit/>
          </a:bodyPr>
          <a:lstStyle>
            <a:lvl1pPr marL="0" indent="0" algn="l" defTabSz="914400" rtl="0" eaLnBrk="1" latinLnBrk="0" hangingPunct="1">
              <a:spcBef>
                <a:spcPct val="0"/>
              </a:spcBef>
              <a:buNone/>
              <a:defRPr lang="en-US" sz="1800" b="1" kern="1200" dirty="0" smtClean="0">
                <a:solidFill>
                  <a:schemeClr val="accent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0000" y="1890000"/>
            <a:ext cx="4140000" cy="450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4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4000" y="1170000"/>
            <a:ext cx="4140000" cy="630000"/>
          </a:xfrm>
        </p:spPr>
        <p:txBody>
          <a:bodyPr vert="horz" lIns="0" tIns="0" rIns="0" bIns="0" rtlCol="0" anchor="t" anchorCtr="0">
            <a:noAutofit/>
          </a:bodyPr>
          <a:lstStyle>
            <a:lvl1pPr marL="0" indent="0" algn="l" defTabSz="914400" rtl="0" eaLnBrk="1" latinLnBrk="0" hangingPunct="1">
              <a:spcBef>
                <a:spcPct val="0"/>
              </a:spcBef>
              <a:buNone/>
              <a:defRPr lang="en-US" sz="1800" b="1" kern="1200" dirty="0" smtClean="0">
                <a:solidFill>
                  <a:schemeClr val="accent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000" y="1890000"/>
            <a:ext cx="4140000" cy="450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400" kern="120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Tree>
    <p:extLst>
      <p:ext uri="{BB962C8B-B14F-4D97-AF65-F5344CB8AC3E}">
        <p14:creationId xmlns:p14="http://schemas.microsoft.com/office/powerpoint/2010/main" val="363249508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5" name="Slide Number Placeholder 4"/>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Tree>
    <p:extLst>
      <p:ext uri="{BB962C8B-B14F-4D97-AF65-F5344CB8AC3E}">
        <p14:creationId xmlns:p14="http://schemas.microsoft.com/office/powerpoint/2010/main" val="37268462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p:txBody>
          <a:bodyPr/>
          <a:lstStyle/>
          <a:p>
            <a:fld id="{313880FF-B11A-4FA9-B5CC-7226C1B8517C}" type="slidenum">
              <a:rPr lang="en-GB" smtClean="0">
                <a:solidFill>
                  <a:srgbClr val="002776"/>
                </a:solidFill>
              </a:rPr>
              <a:pPr/>
              <a:t>‹#›</a:t>
            </a:fld>
            <a:endParaRPr lang="en-GB" dirty="0">
              <a:solidFill>
                <a:srgbClr val="002776"/>
              </a:solidFill>
            </a:endParaRPr>
          </a:p>
        </p:txBody>
      </p:sp>
    </p:spTree>
    <p:extLst>
      <p:ext uri="{BB962C8B-B14F-4D97-AF65-F5344CB8AC3E}">
        <p14:creationId xmlns:p14="http://schemas.microsoft.com/office/powerpoint/2010/main" val="126141629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5634000" cy="630000"/>
          </a:xfrm>
        </p:spPr>
        <p:txBody>
          <a:bodyPr vert="horz" lIns="0" tIns="0" rIns="0" bIns="0" rtlCol="0" anchor="t" anchorCtr="0">
            <a:noAutofit/>
          </a:bodyPr>
          <a:lstStyle>
            <a:lvl1pPr algn="l" defTabSz="914400" rtl="0" eaLnBrk="1" latinLnBrk="0" hangingPunct="1">
              <a:spcBef>
                <a:spcPct val="0"/>
              </a:spcBef>
              <a:buNone/>
              <a:defRPr lang="en-GB" sz="3000" b="0" kern="1200" dirty="0" smtClean="0">
                <a:solidFill>
                  <a:schemeClr val="accent1"/>
                </a:solidFill>
                <a:latin typeface="+mn-lt"/>
                <a:ea typeface="+mj-ea"/>
                <a:cs typeface="+mj-cs"/>
              </a:defRPr>
            </a:lvl1pPr>
          </a:lstStyle>
          <a:p>
            <a:r>
              <a:rPr lang="en-US" smtClean="0"/>
              <a:t>Click to edit Master title style</a:t>
            </a:r>
            <a:endParaRPr lang="en-GB" dirty="0"/>
          </a:p>
        </p:txBody>
      </p:sp>
      <p:sp>
        <p:nvSpPr>
          <p:cNvPr id="3" name="Content Placeholder 2"/>
          <p:cNvSpPr>
            <a:spLocks noGrp="1"/>
          </p:cNvSpPr>
          <p:nvPr>
            <p:ph idx="1"/>
          </p:nvPr>
        </p:nvSpPr>
        <p:spPr>
          <a:xfrm>
            <a:off x="360000" y="1170000"/>
            <a:ext cx="5634000" cy="5220000"/>
          </a:xfrm>
        </p:spPr>
        <p:txBody>
          <a:bodyPr vert="horz" lIns="0" tIns="0" rIns="0" bIns="0" rtlCol="0" anchor="t" anchorCtr="0">
            <a:noAutofit/>
          </a:bodyPr>
          <a:lstStyle>
            <a:lvl1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4400"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4400"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lgn="l" defTabSz="914400"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6pPr>
            <a:lvl7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7pPr>
            <a:lvl8pPr algn="l" defTabSz="914400"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8pPr>
            <a:lvl9pPr algn="l" defTabSz="914400" rtl="0" eaLnBrk="1" latinLnBrk="0" hangingPunct="1">
              <a:spcBef>
                <a:spcPts val="0"/>
              </a:spcBef>
              <a:spcAft>
                <a:spcPts val="300"/>
              </a:spcAft>
              <a:buFont typeface="Arial" pitchFamily="34" charset="0"/>
              <a:defRPr lang="en-GB" sz="1400" kern="1200" dirty="0">
                <a:solidFill>
                  <a:schemeClr val="accent1"/>
                </a:solidFill>
                <a:latin typeface="+mn-lt"/>
                <a:ea typeface="+mj-ea"/>
                <a:cs typeface="+mj-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6084000" y="1169999"/>
            <a:ext cx="2700000" cy="1846659"/>
          </a:xfrm>
        </p:spPr>
        <p:txBody>
          <a:bodyPr vert="horz" lIns="0" tIns="0" rIns="0" bIns="0" rtlCol="0" anchor="t" anchorCtr="0">
            <a:spAutoFit/>
          </a:bodyPr>
          <a:lstStyle>
            <a:lvl1pPr marL="0" indent="0" algn="l" defTabSz="914400" rtl="0" eaLnBrk="1" latinLnBrk="0" hangingPunct="1">
              <a:spcBef>
                <a:spcPct val="0"/>
              </a:spcBef>
              <a:buNone/>
              <a:defRPr lang="en-US" sz="4000" b="0" kern="1200" smtClean="0">
                <a:solidFill>
                  <a:schemeClr val="accent2"/>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Tree>
    <p:extLst>
      <p:ext uri="{BB962C8B-B14F-4D97-AF65-F5344CB8AC3E}">
        <p14:creationId xmlns:p14="http://schemas.microsoft.com/office/powerpoint/2010/main" val="356640983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1170000"/>
            <a:ext cx="3420000" cy="1938992"/>
          </a:xfrm>
        </p:spPr>
        <p:txBody>
          <a:bodyPr vert="horz" wrap="square" lIns="0" tIns="0" rIns="0" bIns="0" rtlCol="0" anchor="t" anchorCtr="0">
            <a:spAutoFit/>
          </a:bodyPr>
          <a:lstStyle>
            <a:lvl1pPr algn="l" defTabSz="914400" rtl="0" eaLnBrk="1" latinLnBrk="0" hangingPunct="1">
              <a:spcBef>
                <a:spcPct val="0"/>
              </a:spcBef>
              <a:buNone/>
              <a:defRPr lang="en-GB" sz="4200" b="0" kern="1200" dirty="0" smtClean="0">
                <a:solidFill>
                  <a:schemeClr val="accent1"/>
                </a:solidFill>
                <a:latin typeface="+mj-lt"/>
                <a:ea typeface="+mj-ea"/>
                <a:cs typeface="+mj-cs"/>
              </a:defRPr>
            </a:lvl1pPr>
          </a:lstStyle>
          <a:p>
            <a:r>
              <a:rPr lang="en-US" smtClean="0"/>
              <a:t>Click to edit Master title style</a:t>
            </a:r>
            <a:endParaRPr lang="en-GB" dirty="0"/>
          </a:p>
        </p:txBody>
      </p:sp>
      <p:sp>
        <p:nvSpPr>
          <p:cNvPr id="3" name="Picture Placeholder 2"/>
          <p:cNvSpPr>
            <a:spLocks noGrp="1"/>
          </p:cNvSpPr>
          <p:nvPr>
            <p:ph type="pic" idx="1"/>
          </p:nvPr>
        </p:nvSpPr>
        <p:spPr>
          <a:xfrm>
            <a:off x="3870000" y="360000"/>
            <a:ext cx="4914000" cy="603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dirty="0"/>
          </a:p>
        </p:txBody>
      </p:sp>
      <p:sp>
        <p:nvSpPr>
          <p:cNvPr id="10" name="Slide Number Placeholder 9"/>
          <p:cNvSpPr>
            <a:spLocks noGrp="1"/>
          </p:cNvSpPr>
          <p:nvPr>
            <p:ph type="sldNum" sz="quarter" idx="10"/>
          </p:nvPr>
        </p:nvSpPr>
        <p:spPr>
          <a:xfrm>
            <a:off x="3505200" y="6400800"/>
            <a:ext cx="360000" cy="123111"/>
          </a:xfrm>
        </p:spPr>
        <p:txBody>
          <a:bodyPr/>
          <a:lstStyle/>
          <a:p>
            <a:fld id="{313880FF-B11A-4FA9-B5CC-7226C1B8517C}" type="slidenum">
              <a:rPr lang="en-GB" smtClean="0">
                <a:solidFill>
                  <a:srgbClr val="002776"/>
                </a:solidFill>
              </a:rPr>
              <a:pPr/>
              <a:t>‹#›</a:t>
            </a:fld>
            <a:endParaRPr lang="en-GB" dirty="0">
              <a:solidFill>
                <a:srgbClr val="002776"/>
              </a:solidFill>
            </a:endParaRPr>
          </a:p>
        </p:txBody>
      </p:sp>
    </p:spTree>
    <p:extLst>
      <p:ext uri="{BB962C8B-B14F-4D97-AF65-F5344CB8AC3E}">
        <p14:creationId xmlns:p14="http://schemas.microsoft.com/office/powerpoint/2010/main" val="426659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0005" y="360000"/>
            <a:ext cx="8424000" cy="630000"/>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360005" y="1170000"/>
            <a:ext cx="4140000" cy="630000"/>
          </a:xfrm>
        </p:spPr>
        <p:txBody>
          <a:bodyPr rtlCol="0">
            <a:noAutofit/>
          </a:bodyPr>
          <a:lstStyle>
            <a:lvl1pPr marL="0" indent="0" algn="l" defTabSz="911034" rtl="0" eaLnBrk="1" latinLnBrk="0" hangingPunct="1">
              <a:spcBef>
                <a:spcPct val="0"/>
              </a:spcBef>
              <a:buNone/>
              <a:defRPr lang="en-US" sz="1800" b="1" kern="1200" dirty="0" smtClean="0">
                <a:solidFill>
                  <a:schemeClr val="accent1"/>
                </a:solidFill>
                <a:latin typeface="+mn-lt"/>
                <a:ea typeface="+mj-ea"/>
                <a:cs typeface="+mj-cs"/>
              </a:defRPr>
            </a:lvl1pPr>
            <a:lvl2pPr marL="455518" indent="0">
              <a:buNone/>
              <a:defRPr sz="2000" b="1"/>
            </a:lvl2pPr>
            <a:lvl3pPr marL="911034" indent="0">
              <a:buNone/>
              <a:defRPr sz="1800" b="1"/>
            </a:lvl3pPr>
            <a:lvl4pPr marL="1366554" indent="0">
              <a:buNone/>
              <a:defRPr sz="1600" b="1"/>
            </a:lvl4pPr>
            <a:lvl5pPr marL="1822071" indent="0">
              <a:buNone/>
              <a:defRPr sz="1600" b="1"/>
            </a:lvl5pPr>
            <a:lvl6pPr marL="2277579" indent="0">
              <a:buNone/>
              <a:defRPr sz="1600" b="1"/>
            </a:lvl6pPr>
            <a:lvl7pPr marL="2733105" indent="0">
              <a:buNone/>
              <a:defRPr sz="1600" b="1"/>
            </a:lvl7pPr>
            <a:lvl8pPr marL="3188620" indent="0">
              <a:buNone/>
              <a:defRPr sz="1600" b="1"/>
            </a:lvl8pPr>
            <a:lvl9pPr marL="364413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0005" y="1890000"/>
            <a:ext cx="4140000" cy="4500000"/>
          </a:xfrm>
        </p:spPr>
        <p:txBody>
          <a:bodyPr rtlCol="0">
            <a:noAutofit/>
          </a:bodyPr>
          <a:lstStyle>
            <a:lvl1pPr algn="l" defTabSz="911034"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1pPr>
            <a:lvl2pPr algn="l" defTabSz="911034"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2pPr>
            <a:lvl3pPr algn="l" defTabSz="911034"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3pPr>
            <a:lvl4pPr algn="l" defTabSz="911034" rtl="0" eaLnBrk="1" latinLnBrk="0" hangingPunct="1">
              <a:spcBef>
                <a:spcPts val="0"/>
              </a:spcBef>
              <a:spcAft>
                <a:spcPts val="300"/>
              </a:spcAft>
              <a:buFont typeface="Arial" pitchFamily="34" charset="0"/>
              <a:defRPr lang="en-US" sz="1400" kern="1200" dirty="0" smtClean="0">
                <a:solidFill>
                  <a:schemeClr val="accent1"/>
                </a:solidFill>
                <a:latin typeface="+mn-lt"/>
                <a:ea typeface="+mj-ea"/>
                <a:cs typeface="+mj-cs"/>
              </a:defRPr>
            </a:lvl4pPr>
            <a:lvl5pPr algn="l" defTabSz="911034"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4000" y="1170000"/>
            <a:ext cx="4140000" cy="630000"/>
          </a:xfrm>
        </p:spPr>
        <p:txBody>
          <a:bodyPr rtlCol="0">
            <a:noAutofit/>
          </a:bodyPr>
          <a:lstStyle>
            <a:lvl1pPr marL="0" indent="0" algn="l" defTabSz="911034" rtl="0" eaLnBrk="1" latinLnBrk="0" hangingPunct="1">
              <a:spcBef>
                <a:spcPct val="0"/>
              </a:spcBef>
              <a:buNone/>
              <a:defRPr lang="en-US" sz="1800" b="1" kern="1200" dirty="0" smtClean="0">
                <a:solidFill>
                  <a:schemeClr val="accent1"/>
                </a:solidFill>
                <a:latin typeface="+mn-lt"/>
                <a:ea typeface="+mj-ea"/>
                <a:cs typeface="+mj-cs"/>
              </a:defRPr>
            </a:lvl1pPr>
            <a:lvl2pPr marL="455518" indent="0">
              <a:buNone/>
              <a:defRPr sz="2000" b="1"/>
            </a:lvl2pPr>
            <a:lvl3pPr marL="911034" indent="0">
              <a:buNone/>
              <a:defRPr sz="1800" b="1"/>
            </a:lvl3pPr>
            <a:lvl4pPr marL="1366554" indent="0">
              <a:buNone/>
              <a:defRPr sz="1600" b="1"/>
            </a:lvl4pPr>
            <a:lvl5pPr marL="1822071" indent="0">
              <a:buNone/>
              <a:defRPr sz="1600" b="1"/>
            </a:lvl5pPr>
            <a:lvl6pPr marL="2277579" indent="0">
              <a:buNone/>
              <a:defRPr sz="1600" b="1"/>
            </a:lvl6pPr>
            <a:lvl7pPr marL="2733105" indent="0">
              <a:buNone/>
              <a:defRPr sz="1600" b="1"/>
            </a:lvl7pPr>
            <a:lvl8pPr marL="3188620" indent="0">
              <a:buNone/>
              <a:defRPr sz="1600" b="1"/>
            </a:lvl8pPr>
            <a:lvl9pPr marL="364413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000" y="1890000"/>
            <a:ext cx="4140000" cy="4500000"/>
          </a:xfrm>
        </p:spPr>
        <p:txBody>
          <a:bodyPr rtlCol="0">
            <a:noAutofit/>
          </a:bodyPr>
          <a:lstStyle>
            <a:lvl1pPr algn="l" defTabSz="911034"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1pPr>
            <a:lvl2pPr algn="l" defTabSz="911034"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2pPr>
            <a:lvl3pPr algn="l" defTabSz="911034" rtl="0" eaLnBrk="1" latinLnBrk="0" hangingPunct="1">
              <a:spcBef>
                <a:spcPts val="0"/>
              </a:spcBef>
              <a:spcAft>
                <a:spcPts val="300"/>
              </a:spcAft>
              <a:buFont typeface="Arial" pitchFamily="34" charset="0"/>
              <a:defRPr lang="en-US" sz="1600" kern="1200" smtClean="0">
                <a:solidFill>
                  <a:schemeClr val="accent1"/>
                </a:solidFill>
                <a:latin typeface="+mn-lt"/>
                <a:ea typeface="+mj-ea"/>
                <a:cs typeface="+mj-cs"/>
              </a:defRPr>
            </a:lvl3pPr>
            <a:lvl4pPr algn="l" defTabSz="911034" rtl="0" eaLnBrk="1" latinLnBrk="0" hangingPunct="1">
              <a:spcBef>
                <a:spcPts val="0"/>
              </a:spcBef>
              <a:spcAft>
                <a:spcPts val="300"/>
              </a:spcAft>
              <a:buFont typeface="Arial" pitchFamily="34" charset="0"/>
              <a:defRPr lang="en-US" sz="1400" kern="1200" smtClean="0">
                <a:solidFill>
                  <a:schemeClr val="accent1"/>
                </a:solidFill>
                <a:latin typeface="+mn-lt"/>
                <a:ea typeface="+mj-ea"/>
                <a:cs typeface="+mj-cs"/>
              </a:defRPr>
            </a:lvl4pPr>
            <a:lvl5pPr algn="l" defTabSz="911034"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8"/>
          <p:cNvSpPr>
            <a:spLocks noGrp="1"/>
          </p:cNvSpPr>
          <p:nvPr>
            <p:ph type="sldNum" sz="quarter" idx="10"/>
          </p:nvPr>
        </p:nvSpPr>
        <p:spPr/>
        <p:txBody>
          <a:bodyPr wrap="square" numCol="1" compatLnSpc="1">
            <a:prstTxWarp prst="textNoShape">
              <a:avLst/>
            </a:prstTxWarp>
          </a:bodyPr>
          <a:lstStyle>
            <a:lvl1pPr fontAlgn="base">
              <a:spcBef>
                <a:spcPct val="0"/>
              </a:spcBef>
              <a:spcAft>
                <a:spcPct val="0"/>
              </a:spcAft>
              <a:defRPr>
                <a:latin typeface="Arial" pitchFamily="34" charset="0"/>
                <a:ea typeface="宋体" pitchFamily="2" charset="-122"/>
              </a:defRPr>
            </a:lvl1pPr>
          </a:lstStyle>
          <a:p>
            <a:pPr>
              <a:defRPr/>
            </a:pPr>
            <a:fld id="{78BD3AD1-55CD-4A99-B05B-521421348066}"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Tree>
    <p:extLst>
      <p:ext uri="{BB962C8B-B14F-4D97-AF65-F5344CB8AC3E}">
        <p14:creationId xmlns:p14="http://schemas.microsoft.com/office/powerpoint/2010/main" val="15488369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4000" y="360000"/>
            <a:ext cx="1980000" cy="6030000"/>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360000" y="360000"/>
            <a:ext cx="6354000" cy="6030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313880FF-B11A-4FA9-B5CC-7226C1B8517C}" type="slidenum">
              <a:rPr lang="en-GB" smtClean="0">
                <a:solidFill>
                  <a:srgbClr val="002776"/>
                </a:solidFill>
              </a:rPr>
              <a:pPr/>
              <a:t>‹#›</a:t>
            </a:fld>
            <a:endParaRPr lang="en-GB">
              <a:solidFill>
                <a:srgbClr val="002776"/>
              </a:solidFill>
            </a:endParaRPr>
          </a:p>
        </p:txBody>
      </p:sp>
    </p:spTree>
    <p:extLst>
      <p:ext uri="{BB962C8B-B14F-4D97-AF65-F5344CB8AC3E}">
        <p14:creationId xmlns:p14="http://schemas.microsoft.com/office/powerpoint/2010/main" val="3459144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no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88964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381000" y="12954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2954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1"/>
          <p:cNvSpPr>
            <a:spLocks noGrp="1"/>
          </p:cNvSpPr>
          <p:nvPr>
            <p:ph type="title"/>
          </p:nvPr>
        </p:nvSpPr>
        <p:spPr>
          <a:xfrm>
            <a:off x="360000" y="360000"/>
            <a:ext cx="8424000" cy="630000"/>
          </a:xfrm>
        </p:spPr>
        <p:txBody>
          <a:bodyPr/>
          <a:lstStyle/>
          <a:p>
            <a:r>
              <a:rPr lang="en-US" smtClean="0"/>
              <a:t>Click to edit Master title style</a:t>
            </a:r>
            <a:endParaRPr lang="en-GB" dirty="0"/>
          </a:p>
        </p:txBody>
      </p:sp>
    </p:spTree>
    <p:extLst>
      <p:ext uri="{BB962C8B-B14F-4D97-AF65-F5344CB8AC3E}">
        <p14:creationId xmlns:p14="http://schemas.microsoft.com/office/powerpoint/2010/main" val="21499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Slide Number Placeholder 4"/>
          <p:cNvSpPr>
            <a:spLocks noGrp="1"/>
          </p:cNvSpPr>
          <p:nvPr>
            <p:ph type="sldNum" sz="quarter" idx="10"/>
          </p:nvPr>
        </p:nvSpPr>
        <p:spPr/>
        <p:txBody>
          <a:bodyPr wrap="square" numCol="1" compatLnSpc="1">
            <a:prstTxWarp prst="textNoShape">
              <a:avLst/>
            </a:prstTxWarp>
          </a:bodyPr>
          <a:lstStyle>
            <a:lvl1pPr fontAlgn="base">
              <a:spcBef>
                <a:spcPct val="0"/>
              </a:spcBef>
              <a:spcAft>
                <a:spcPct val="0"/>
              </a:spcAft>
              <a:defRPr>
                <a:latin typeface="Arial" pitchFamily="34" charset="0"/>
                <a:ea typeface="宋体" pitchFamily="2" charset="-122"/>
              </a:defRPr>
            </a:lvl1pPr>
          </a:lstStyle>
          <a:p>
            <a:pPr>
              <a:defRPr/>
            </a:pPr>
            <a:fld id="{BAD6835D-F950-4DF9-82D1-F71777D1553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Slide Number Placeholder 7"/>
          <p:cNvSpPr>
            <a:spLocks noGrp="1"/>
          </p:cNvSpPr>
          <p:nvPr>
            <p:ph type="sldNum" sz="quarter" idx="10"/>
          </p:nvPr>
        </p:nvSpPr>
        <p:spPr/>
        <p:txBody>
          <a:bodyPr wrap="square" numCol="1" compatLnSpc="1">
            <a:prstTxWarp prst="textNoShape">
              <a:avLst/>
            </a:prstTxWarp>
          </a:bodyPr>
          <a:lstStyle>
            <a:lvl1pPr fontAlgn="base">
              <a:spcBef>
                <a:spcPct val="0"/>
              </a:spcBef>
              <a:spcAft>
                <a:spcPct val="0"/>
              </a:spcAft>
              <a:defRPr>
                <a:latin typeface="Arial" pitchFamily="34" charset="0"/>
                <a:ea typeface="宋体" pitchFamily="2" charset="-122"/>
              </a:defRPr>
            </a:lvl1pPr>
          </a:lstStyle>
          <a:p>
            <a:pPr>
              <a:defRPr/>
            </a:pPr>
            <a:fld id="{5F27ACCF-BF0E-4306-ACB8-914AC2D20DD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5634000" cy="630000"/>
          </a:xfrm>
        </p:spPr>
        <p:txBody>
          <a:bodyPr rtlCol="0">
            <a:noAutofit/>
          </a:bodyPr>
          <a:lstStyle>
            <a:lvl1pPr algn="l" defTabSz="911034" rtl="0" eaLnBrk="1" latinLnBrk="0" hangingPunct="1">
              <a:spcBef>
                <a:spcPct val="0"/>
              </a:spcBef>
              <a:buNone/>
              <a:defRPr lang="en-GB" sz="2400" b="1" kern="1200" dirty="0" smtClean="0">
                <a:solidFill>
                  <a:schemeClr val="accent1"/>
                </a:solidFill>
                <a:latin typeface="+mn-lt"/>
                <a:ea typeface="+mj-ea"/>
                <a:cs typeface="+mj-cs"/>
              </a:defRPr>
            </a:lvl1pPr>
          </a:lstStyle>
          <a:p>
            <a:r>
              <a:rPr lang="en-US" smtClean="0"/>
              <a:t>Click to edit Master title style</a:t>
            </a:r>
            <a:endParaRPr lang="en-GB" dirty="0"/>
          </a:p>
        </p:txBody>
      </p:sp>
      <p:sp>
        <p:nvSpPr>
          <p:cNvPr id="3" name="Content Placeholder 2"/>
          <p:cNvSpPr>
            <a:spLocks noGrp="1"/>
          </p:cNvSpPr>
          <p:nvPr>
            <p:ph idx="1"/>
          </p:nvPr>
        </p:nvSpPr>
        <p:spPr>
          <a:xfrm>
            <a:off x="360000" y="1170002"/>
            <a:ext cx="5634000" cy="5220000"/>
          </a:xfrm>
        </p:spPr>
        <p:txBody>
          <a:bodyPr rtlCol="0">
            <a:noAutofit/>
          </a:bodyPr>
          <a:lstStyle>
            <a:lvl1pPr algn="l" defTabSz="911034"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1pPr>
            <a:lvl2pPr algn="l" defTabSz="911034"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2pPr>
            <a:lvl3pPr algn="l" defTabSz="911034" rtl="0" eaLnBrk="1" latinLnBrk="0" hangingPunct="1">
              <a:spcBef>
                <a:spcPts val="0"/>
              </a:spcBef>
              <a:spcAft>
                <a:spcPts val="300"/>
              </a:spcAft>
              <a:buFont typeface="Arial" pitchFamily="34" charset="0"/>
              <a:defRPr lang="en-US" sz="1800" kern="1200" dirty="0" smtClean="0">
                <a:solidFill>
                  <a:schemeClr val="accent1"/>
                </a:solidFill>
                <a:latin typeface="+mn-lt"/>
                <a:ea typeface="+mj-ea"/>
                <a:cs typeface="+mj-cs"/>
              </a:defRPr>
            </a:lvl3pPr>
            <a:lvl4pPr algn="l" defTabSz="911034" rtl="0" eaLnBrk="1" latinLnBrk="0" hangingPunct="1">
              <a:spcBef>
                <a:spcPts val="0"/>
              </a:spcBef>
              <a:spcAft>
                <a:spcPts val="300"/>
              </a:spcAft>
              <a:buFont typeface="Arial" pitchFamily="34" charset="0"/>
              <a:defRPr lang="en-US" sz="1600" kern="1200" dirty="0" smtClean="0">
                <a:solidFill>
                  <a:schemeClr val="accent1"/>
                </a:solidFill>
                <a:latin typeface="+mn-lt"/>
                <a:ea typeface="+mj-ea"/>
                <a:cs typeface="+mj-cs"/>
              </a:defRPr>
            </a:lvl4pPr>
            <a:lvl5pPr algn="l" defTabSz="911034"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5pPr>
            <a:lvl6pPr algn="l" defTabSz="911034" rtl="0" eaLnBrk="1" latinLnBrk="0" hangingPunct="1">
              <a:spcBef>
                <a:spcPts val="0"/>
              </a:spcBef>
              <a:spcAft>
                <a:spcPts val="300"/>
              </a:spcAft>
              <a:buFont typeface="Arial" pitchFamily="34" charset="0"/>
              <a:defRPr lang="en-GB" sz="1600" kern="1200" dirty="0" smtClean="0">
                <a:solidFill>
                  <a:schemeClr val="accent1"/>
                </a:solidFill>
                <a:latin typeface="+mn-lt"/>
                <a:ea typeface="+mj-ea"/>
                <a:cs typeface="+mj-cs"/>
              </a:defRPr>
            </a:lvl6pPr>
            <a:lvl7pPr algn="l" defTabSz="911034"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7pPr>
            <a:lvl8pPr algn="l" defTabSz="911034" rtl="0" eaLnBrk="1" latinLnBrk="0" hangingPunct="1">
              <a:spcBef>
                <a:spcPts val="0"/>
              </a:spcBef>
              <a:spcAft>
                <a:spcPts val="300"/>
              </a:spcAft>
              <a:buFont typeface="Arial" pitchFamily="34" charset="0"/>
              <a:defRPr lang="en-GB" sz="1400" kern="1200" dirty="0" smtClean="0">
                <a:solidFill>
                  <a:schemeClr val="accent1"/>
                </a:solidFill>
                <a:latin typeface="+mn-lt"/>
                <a:ea typeface="+mj-ea"/>
                <a:cs typeface="+mj-cs"/>
              </a:defRPr>
            </a:lvl8pPr>
            <a:lvl9pPr algn="l" defTabSz="911034" rtl="0" eaLnBrk="1" latinLnBrk="0" hangingPunct="1">
              <a:spcBef>
                <a:spcPts val="0"/>
              </a:spcBef>
              <a:spcAft>
                <a:spcPts val="300"/>
              </a:spcAft>
              <a:buFont typeface="Arial" pitchFamily="34" charset="0"/>
              <a:defRPr lang="en-GB" sz="1400" kern="1200" dirty="0">
                <a:solidFill>
                  <a:schemeClr val="accent1"/>
                </a:solidFill>
                <a:latin typeface="+mn-lt"/>
                <a:ea typeface="+mj-ea"/>
                <a:cs typeface="+mj-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6084005" y="1169999"/>
            <a:ext cx="2700000" cy="1846659"/>
          </a:xfrm>
        </p:spPr>
        <p:txBody>
          <a:bodyPr rtlCol="0">
            <a:spAutoFit/>
          </a:bodyPr>
          <a:lstStyle>
            <a:lvl1pPr marL="0" indent="0" algn="l" defTabSz="911034" rtl="0" eaLnBrk="1" latinLnBrk="0" hangingPunct="1">
              <a:spcBef>
                <a:spcPct val="0"/>
              </a:spcBef>
              <a:buNone/>
              <a:defRPr lang="en-US" sz="4000" b="0" kern="1200" smtClean="0">
                <a:solidFill>
                  <a:schemeClr val="accent2"/>
                </a:solidFill>
                <a:latin typeface="+mj-lt"/>
                <a:ea typeface="+mj-ea"/>
                <a:cs typeface="+mj-cs"/>
              </a:defRPr>
            </a:lvl1pPr>
            <a:lvl2pPr marL="455518" indent="0">
              <a:buNone/>
              <a:defRPr sz="1200"/>
            </a:lvl2pPr>
            <a:lvl3pPr marL="911034" indent="0">
              <a:buNone/>
              <a:defRPr sz="1000"/>
            </a:lvl3pPr>
            <a:lvl4pPr marL="1366554" indent="0">
              <a:buNone/>
              <a:defRPr sz="900"/>
            </a:lvl4pPr>
            <a:lvl5pPr marL="1822071" indent="0">
              <a:buNone/>
              <a:defRPr sz="900"/>
            </a:lvl5pPr>
            <a:lvl6pPr marL="2277579" indent="0">
              <a:buNone/>
              <a:defRPr sz="900"/>
            </a:lvl6pPr>
            <a:lvl7pPr marL="2733105" indent="0">
              <a:buNone/>
              <a:defRPr sz="900"/>
            </a:lvl7pPr>
            <a:lvl8pPr marL="3188620" indent="0">
              <a:buNone/>
              <a:defRPr sz="900"/>
            </a:lvl8pPr>
            <a:lvl9pPr marL="3644138" indent="0">
              <a:buNone/>
              <a:defRPr sz="900"/>
            </a:lvl9pPr>
          </a:lstStyle>
          <a:p>
            <a:pPr lvl="0"/>
            <a:r>
              <a:rPr lang="en-US" smtClean="0"/>
              <a:t>Click to edit Master text styles</a:t>
            </a:r>
          </a:p>
        </p:txBody>
      </p:sp>
      <p:sp>
        <p:nvSpPr>
          <p:cNvPr id="5" name="Slide Number Placeholder 6"/>
          <p:cNvSpPr>
            <a:spLocks noGrp="1"/>
          </p:cNvSpPr>
          <p:nvPr>
            <p:ph type="sldNum" sz="quarter" idx="10"/>
          </p:nvPr>
        </p:nvSpPr>
        <p:spPr/>
        <p:txBody>
          <a:bodyPr wrap="square" numCol="1" compatLnSpc="1">
            <a:prstTxWarp prst="textNoShape">
              <a:avLst/>
            </a:prstTxWarp>
          </a:bodyPr>
          <a:lstStyle>
            <a:lvl1pPr fontAlgn="base">
              <a:spcBef>
                <a:spcPct val="0"/>
              </a:spcBef>
              <a:spcAft>
                <a:spcPct val="0"/>
              </a:spcAft>
              <a:defRPr>
                <a:latin typeface="Arial" pitchFamily="34" charset="0"/>
                <a:ea typeface="宋体" pitchFamily="2" charset="-122"/>
              </a:defRPr>
            </a:lvl1pPr>
          </a:lstStyle>
          <a:p>
            <a:pPr>
              <a:defRPr/>
            </a:pPr>
            <a:fld id="{32C9E9E2-0E66-4E87-BEC1-E42856F5F1B7}"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000" y="1170000"/>
            <a:ext cx="3420000" cy="1938992"/>
          </a:xfrm>
        </p:spPr>
        <p:txBody>
          <a:bodyPr rtlCol="0">
            <a:spAutoFit/>
          </a:bodyPr>
          <a:lstStyle>
            <a:lvl1pPr algn="l" defTabSz="911034" rtl="0" eaLnBrk="1" latinLnBrk="0" hangingPunct="1">
              <a:spcBef>
                <a:spcPct val="0"/>
              </a:spcBef>
              <a:buNone/>
              <a:defRPr lang="en-GB" sz="4200" b="0" kern="1200" dirty="0" smtClean="0">
                <a:solidFill>
                  <a:schemeClr val="accent1"/>
                </a:solidFill>
                <a:latin typeface="+mj-lt"/>
                <a:ea typeface="+mj-ea"/>
                <a:cs typeface="+mj-cs"/>
              </a:defRPr>
            </a:lvl1pPr>
          </a:lstStyle>
          <a:p>
            <a:r>
              <a:rPr lang="en-US" smtClean="0"/>
              <a:t>Click to edit Master title style</a:t>
            </a:r>
            <a:endParaRPr lang="en-GB" dirty="0"/>
          </a:p>
        </p:txBody>
      </p:sp>
      <p:sp>
        <p:nvSpPr>
          <p:cNvPr id="3" name="Picture Placeholder 2"/>
          <p:cNvSpPr>
            <a:spLocks noGrp="1"/>
          </p:cNvSpPr>
          <p:nvPr>
            <p:ph type="pic" idx="1"/>
          </p:nvPr>
        </p:nvSpPr>
        <p:spPr>
          <a:xfrm>
            <a:off x="3870000" y="360000"/>
            <a:ext cx="4914000" cy="6030000"/>
          </a:xfrm>
        </p:spPr>
        <p:txBody>
          <a:bodyPr rtlCol="0">
            <a:noAutofit/>
          </a:bodyPr>
          <a:lstStyle>
            <a:lvl1pPr marL="0" indent="0">
              <a:buNone/>
              <a:defRPr sz="3200"/>
            </a:lvl1pPr>
            <a:lvl2pPr marL="455518" indent="0">
              <a:buNone/>
              <a:defRPr sz="2800"/>
            </a:lvl2pPr>
            <a:lvl3pPr marL="911034" indent="0">
              <a:buNone/>
              <a:defRPr sz="2400"/>
            </a:lvl3pPr>
            <a:lvl4pPr marL="1366554" indent="0">
              <a:buNone/>
              <a:defRPr sz="2000"/>
            </a:lvl4pPr>
            <a:lvl5pPr marL="1822071" indent="0">
              <a:buNone/>
              <a:defRPr sz="2000"/>
            </a:lvl5pPr>
            <a:lvl6pPr marL="2277579" indent="0">
              <a:buNone/>
              <a:defRPr sz="2000"/>
            </a:lvl6pPr>
            <a:lvl7pPr marL="2733105" indent="0">
              <a:buNone/>
              <a:defRPr sz="2000"/>
            </a:lvl7pPr>
            <a:lvl8pPr marL="3188620" indent="0">
              <a:buNone/>
              <a:defRPr sz="2000"/>
            </a:lvl8pPr>
            <a:lvl9pPr marL="3644138" indent="0">
              <a:buNone/>
              <a:defRPr sz="2000"/>
            </a:lvl9pPr>
          </a:lstStyle>
          <a:p>
            <a:pPr lvl="0"/>
            <a:r>
              <a:rPr lang="en-US" noProof="0" dirty="0" smtClean="0"/>
              <a:t>Click icon to add picture</a:t>
            </a:r>
            <a:endParaRPr lang="en-GB" noProof="0" dirty="0"/>
          </a:p>
        </p:txBody>
      </p:sp>
      <p:sp>
        <p:nvSpPr>
          <p:cNvPr id="4" name="Slide Number Placeholder 9"/>
          <p:cNvSpPr>
            <a:spLocks noGrp="1"/>
          </p:cNvSpPr>
          <p:nvPr>
            <p:ph type="sldNum" sz="quarter" idx="10"/>
          </p:nvPr>
        </p:nvSpPr>
        <p:spPr/>
        <p:txBody>
          <a:bodyPr wrap="square" numCol="1" compatLnSpc="1">
            <a:prstTxWarp prst="textNoShape">
              <a:avLst/>
            </a:prstTxWarp>
          </a:bodyPr>
          <a:lstStyle>
            <a:lvl1pPr fontAlgn="base">
              <a:spcBef>
                <a:spcPct val="0"/>
              </a:spcBef>
              <a:spcAft>
                <a:spcPct val="0"/>
              </a:spcAft>
              <a:defRPr>
                <a:latin typeface="Arial" pitchFamily="34" charset="0"/>
                <a:ea typeface="宋体" pitchFamily="2" charset="-122"/>
              </a:defRPr>
            </a:lvl1pPr>
          </a:lstStyle>
          <a:p>
            <a:pPr>
              <a:defRPr/>
            </a:pPr>
            <a:fld id="{74559390-AEF8-474F-AF8E-AFBEDFD51214}"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60363" y="360363"/>
            <a:ext cx="8423275" cy="6302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GB" smtClean="0"/>
          </a:p>
        </p:txBody>
      </p:sp>
      <p:sp>
        <p:nvSpPr>
          <p:cNvPr id="2051" name="Text Placeholder 2"/>
          <p:cNvSpPr>
            <a:spLocks noGrp="1"/>
          </p:cNvSpPr>
          <p:nvPr>
            <p:ph type="body" idx="1"/>
          </p:nvPr>
        </p:nvSpPr>
        <p:spPr bwMode="auto">
          <a:xfrm>
            <a:off x="360363" y="1169988"/>
            <a:ext cx="8423275" cy="52197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5" name="Date Placeholder 3"/>
          <p:cNvSpPr txBox="1">
            <a:spLocks/>
          </p:cNvSpPr>
          <p:nvPr/>
        </p:nvSpPr>
        <p:spPr>
          <a:xfrm>
            <a:off x="7210425" y="6570663"/>
            <a:ext cx="1573213" cy="122237"/>
          </a:xfrm>
          <a:prstGeom prst="rect">
            <a:avLst/>
          </a:prstGeom>
        </p:spPr>
        <p:txBody>
          <a:bodyPr wrap="none" lIns="0" tIns="0" rIns="0" bIns="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GB" dirty="0" smtClean="0">
                <a:solidFill>
                  <a:srgbClr val="002776"/>
                </a:solidFill>
                <a:cs typeface="Arial" pitchFamily="34" charset="0"/>
              </a:rPr>
              <a:t>©2011 </a:t>
            </a:r>
            <a:r>
              <a:rPr lang="en-US" dirty="0" smtClean="0">
                <a:solidFill>
                  <a:srgbClr val="002776"/>
                </a:solidFill>
                <a:cs typeface="Arial" pitchFamily="34" charset="0"/>
              </a:rPr>
              <a:t>Deloitte </a:t>
            </a:r>
            <a:r>
              <a:rPr lang="en-US" dirty="0" err="1" smtClean="0">
                <a:solidFill>
                  <a:srgbClr val="002776"/>
                </a:solidFill>
                <a:cs typeface="Arial" pitchFamily="34" charset="0"/>
              </a:rPr>
              <a:t>Touche</a:t>
            </a:r>
            <a:r>
              <a:rPr lang="en-US" dirty="0" smtClean="0">
                <a:solidFill>
                  <a:srgbClr val="002776"/>
                </a:solidFill>
                <a:cs typeface="Arial" pitchFamily="34" charset="0"/>
              </a:rPr>
              <a:t> Tohmatsu</a:t>
            </a:r>
            <a:r>
              <a:rPr lang="en-GB" dirty="0" smtClean="0">
                <a:solidFill>
                  <a:srgbClr val="002776"/>
                </a:solidFill>
                <a:cs typeface="Arial" pitchFamily="34" charset="0"/>
              </a:rPr>
              <a:t>.</a:t>
            </a:r>
            <a:endParaRPr lang="en-GB" dirty="0">
              <a:solidFill>
                <a:srgbClr val="002776"/>
              </a:solidFill>
              <a:cs typeface="Arial" pitchFamily="34" charset="0"/>
            </a:endParaRPr>
          </a:p>
        </p:txBody>
      </p:sp>
      <p:sp>
        <p:nvSpPr>
          <p:cNvPr id="7" name="Slide Number Placeholder 5"/>
          <p:cNvSpPr>
            <a:spLocks noGrp="1"/>
          </p:cNvSpPr>
          <p:nvPr>
            <p:ph type="sldNum" sz="quarter" idx="4"/>
          </p:nvPr>
        </p:nvSpPr>
        <p:spPr>
          <a:xfrm>
            <a:off x="360363" y="6570663"/>
            <a:ext cx="360362" cy="122237"/>
          </a:xfrm>
          <a:prstGeom prst="rect">
            <a:avLst/>
          </a:prstGeom>
        </p:spPr>
        <p:txBody>
          <a:bodyPr vert="horz" lIns="0" tIns="0" rIns="0" bIns="0" rtlCol="0" anchor="t" anchorCtr="0">
            <a:noAutofit/>
          </a:bodyPr>
          <a:lstStyle>
            <a:lvl1pPr algn="l" fontAlgn="auto">
              <a:spcBef>
                <a:spcPts val="0"/>
              </a:spcBef>
              <a:spcAft>
                <a:spcPts val="0"/>
              </a:spcAft>
              <a:defRPr sz="1000" b="1">
                <a:solidFill>
                  <a:srgbClr val="002776"/>
                </a:solidFill>
                <a:latin typeface="SimSun" pitchFamily="2" charset="-122"/>
                <a:ea typeface="SimSun" pitchFamily="2" charset="-122"/>
                <a:cs typeface="+mn-cs"/>
              </a:defRPr>
            </a:lvl1pPr>
          </a:lstStyle>
          <a:p>
            <a:pPr>
              <a:defRPr/>
            </a:pPr>
            <a:fld id="{1D1C9F88-C923-4CE6-8ECC-A643F292C0AE}"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Lst>
  <p:hf sldNum="0" hdr="0" ftr="0" dt="0"/>
  <p:txStyles>
    <p:titleStyle>
      <a:lvl1pPr algn="l" defTabSz="909638" rtl="0" eaLnBrk="0" fontAlgn="base" hangingPunct="0">
        <a:spcBef>
          <a:spcPct val="0"/>
        </a:spcBef>
        <a:spcAft>
          <a:spcPct val="0"/>
        </a:spcAft>
        <a:defRPr b="1" kern="1200">
          <a:solidFill>
            <a:schemeClr val="accent1"/>
          </a:solidFill>
          <a:latin typeface="Arial Unicode MS" pitchFamily="34" charset="-122"/>
          <a:ea typeface="Arial Unicode MS" pitchFamily="34" charset="-122"/>
          <a:cs typeface="Arial Unicode MS" pitchFamily="34" charset="-122"/>
        </a:defRPr>
      </a:lvl1pPr>
      <a:lvl2pPr algn="l" defTabSz="909638" rtl="0" eaLnBrk="0" fontAlgn="base" hangingPunct="0">
        <a:spcBef>
          <a:spcPct val="0"/>
        </a:spcBef>
        <a:spcAft>
          <a:spcPct val="0"/>
        </a:spcAft>
        <a:defRPr b="1">
          <a:solidFill>
            <a:schemeClr val="accent1"/>
          </a:solidFill>
          <a:latin typeface="Arial Unicode MS" pitchFamily="34" charset="-122"/>
          <a:ea typeface="Arial Unicode MS" pitchFamily="34" charset="-122"/>
          <a:cs typeface="Arial Unicode MS" pitchFamily="34" charset="-122"/>
        </a:defRPr>
      </a:lvl2pPr>
      <a:lvl3pPr algn="l" defTabSz="909638" rtl="0" eaLnBrk="0" fontAlgn="base" hangingPunct="0">
        <a:spcBef>
          <a:spcPct val="0"/>
        </a:spcBef>
        <a:spcAft>
          <a:spcPct val="0"/>
        </a:spcAft>
        <a:defRPr b="1">
          <a:solidFill>
            <a:schemeClr val="accent1"/>
          </a:solidFill>
          <a:latin typeface="Arial Unicode MS" pitchFamily="34" charset="-122"/>
          <a:ea typeface="Arial Unicode MS" pitchFamily="34" charset="-122"/>
          <a:cs typeface="Arial Unicode MS" pitchFamily="34" charset="-122"/>
        </a:defRPr>
      </a:lvl3pPr>
      <a:lvl4pPr algn="l" defTabSz="909638" rtl="0" eaLnBrk="0" fontAlgn="base" hangingPunct="0">
        <a:spcBef>
          <a:spcPct val="0"/>
        </a:spcBef>
        <a:spcAft>
          <a:spcPct val="0"/>
        </a:spcAft>
        <a:defRPr b="1">
          <a:solidFill>
            <a:schemeClr val="accent1"/>
          </a:solidFill>
          <a:latin typeface="Arial Unicode MS" pitchFamily="34" charset="-122"/>
          <a:ea typeface="Arial Unicode MS" pitchFamily="34" charset="-122"/>
          <a:cs typeface="Arial Unicode MS" pitchFamily="34" charset="-122"/>
        </a:defRPr>
      </a:lvl4pPr>
      <a:lvl5pPr algn="l" defTabSz="909638" rtl="0" eaLnBrk="0" fontAlgn="base" hangingPunct="0">
        <a:spcBef>
          <a:spcPct val="0"/>
        </a:spcBef>
        <a:spcAft>
          <a:spcPct val="0"/>
        </a:spcAft>
        <a:defRPr b="1">
          <a:solidFill>
            <a:schemeClr val="accent1"/>
          </a:solidFill>
          <a:latin typeface="Arial Unicode MS" pitchFamily="34" charset="-122"/>
          <a:ea typeface="Arial Unicode MS" pitchFamily="34" charset="-122"/>
          <a:cs typeface="Arial Unicode MS" pitchFamily="34" charset="-122"/>
        </a:defRPr>
      </a:lvl5pPr>
      <a:lvl6pPr marL="457200" algn="l" defTabSz="909638" rtl="0" fontAlgn="base">
        <a:spcBef>
          <a:spcPct val="0"/>
        </a:spcBef>
        <a:spcAft>
          <a:spcPct val="0"/>
        </a:spcAft>
        <a:defRPr b="1">
          <a:solidFill>
            <a:schemeClr val="accent1"/>
          </a:solidFill>
          <a:latin typeface="Arial Unicode MS" pitchFamily="34" charset="-122"/>
          <a:ea typeface="Arial Unicode MS" pitchFamily="34" charset="-122"/>
          <a:cs typeface="Arial Unicode MS" pitchFamily="34" charset="-122"/>
        </a:defRPr>
      </a:lvl6pPr>
      <a:lvl7pPr marL="914400" algn="l" defTabSz="909638" rtl="0" fontAlgn="base">
        <a:spcBef>
          <a:spcPct val="0"/>
        </a:spcBef>
        <a:spcAft>
          <a:spcPct val="0"/>
        </a:spcAft>
        <a:defRPr b="1">
          <a:solidFill>
            <a:schemeClr val="accent1"/>
          </a:solidFill>
          <a:latin typeface="Arial Unicode MS" pitchFamily="34" charset="-122"/>
          <a:ea typeface="Arial Unicode MS" pitchFamily="34" charset="-122"/>
          <a:cs typeface="Arial Unicode MS" pitchFamily="34" charset="-122"/>
        </a:defRPr>
      </a:lvl7pPr>
      <a:lvl8pPr marL="1371600" algn="l" defTabSz="909638" rtl="0" fontAlgn="base">
        <a:spcBef>
          <a:spcPct val="0"/>
        </a:spcBef>
        <a:spcAft>
          <a:spcPct val="0"/>
        </a:spcAft>
        <a:defRPr b="1">
          <a:solidFill>
            <a:schemeClr val="accent1"/>
          </a:solidFill>
          <a:latin typeface="Arial Unicode MS" pitchFamily="34" charset="-122"/>
          <a:ea typeface="Arial Unicode MS" pitchFamily="34" charset="-122"/>
          <a:cs typeface="Arial Unicode MS" pitchFamily="34" charset="-122"/>
        </a:defRPr>
      </a:lvl8pPr>
      <a:lvl9pPr marL="1828800" algn="l" defTabSz="909638" rtl="0" fontAlgn="base">
        <a:spcBef>
          <a:spcPct val="0"/>
        </a:spcBef>
        <a:spcAft>
          <a:spcPct val="0"/>
        </a:spcAft>
        <a:defRPr b="1">
          <a:solidFill>
            <a:schemeClr val="accent1"/>
          </a:solidFill>
          <a:latin typeface="Arial Unicode MS" pitchFamily="34" charset="-122"/>
          <a:ea typeface="Arial Unicode MS" pitchFamily="34" charset="-122"/>
          <a:cs typeface="Arial Unicode MS" pitchFamily="34" charset="-122"/>
        </a:defRPr>
      </a:lvl9pPr>
    </p:titleStyle>
    <p:bodyStyle>
      <a:lvl1pPr marL="342900" indent="-342900" algn="l" defTabSz="909638" rtl="0" eaLnBrk="0" fontAlgn="base" hangingPunct="0">
        <a:spcBef>
          <a:spcPct val="0"/>
        </a:spcBef>
        <a:spcAft>
          <a:spcPts val="300"/>
        </a:spcAft>
        <a:buFont typeface="Arial" pitchFamily="34" charset="0"/>
        <a:defRPr lang="en-US" sz="1600" kern="1200" dirty="0">
          <a:solidFill>
            <a:schemeClr val="accent1"/>
          </a:solidFill>
          <a:latin typeface="Arial Unicode MS" pitchFamily="34" charset="-122"/>
          <a:ea typeface="Arial Unicode MS" pitchFamily="34" charset="-122"/>
          <a:cs typeface="Arial Unicode MS" pitchFamily="34" charset="-122"/>
        </a:defRPr>
      </a:lvl1pPr>
      <a:lvl2pPr marL="180975" indent="-180975" algn="l" defTabSz="909638" rtl="0" eaLnBrk="0" fontAlgn="base" hangingPunct="0">
        <a:spcBef>
          <a:spcPct val="0"/>
        </a:spcBef>
        <a:spcAft>
          <a:spcPts val="300"/>
        </a:spcAft>
        <a:buFont typeface="Arial" pitchFamily="34" charset="0"/>
        <a:buChar char="•"/>
        <a:defRPr lang="en-US" sz="1600" kern="1200" dirty="0">
          <a:solidFill>
            <a:schemeClr val="accent1"/>
          </a:solidFill>
          <a:latin typeface="Arial Unicode MS" pitchFamily="34" charset="-122"/>
          <a:ea typeface="Arial Unicode MS" pitchFamily="34" charset="-122"/>
          <a:cs typeface="Arial Unicode MS" pitchFamily="34" charset="-122"/>
        </a:defRPr>
      </a:lvl2pPr>
      <a:lvl3pPr marL="355600" indent="-173038" algn="l" defTabSz="909638" rtl="0" eaLnBrk="0" fontAlgn="base" hangingPunct="0">
        <a:spcBef>
          <a:spcPct val="0"/>
        </a:spcBef>
        <a:spcAft>
          <a:spcPts val="300"/>
        </a:spcAft>
        <a:buFont typeface="Arial" pitchFamily="34" charset="0"/>
        <a:buChar char="‒"/>
        <a:defRPr lang="en-US" sz="1600" kern="1200" dirty="0">
          <a:solidFill>
            <a:schemeClr val="accent1"/>
          </a:solidFill>
          <a:latin typeface="Arial Unicode MS" pitchFamily="34" charset="-122"/>
          <a:ea typeface="Arial Unicode MS" pitchFamily="34" charset="-122"/>
          <a:cs typeface="Arial Unicode MS" pitchFamily="34" charset="-122"/>
        </a:defRPr>
      </a:lvl3pPr>
      <a:lvl4pPr marL="536575" indent="-180975" algn="l" defTabSz="909638" rtl="0" eaLnBrk="0" fontAlgn="base" hangingPunct="0">
        <a:spcBef>
          <a:spcPct val="0"/>
        </a:spcBef>
        <a:spcAft>
          <a:spcPts val="300"/>
        </a:spcAft>
        <a:buFont typeface="Arial" pitchFamily="34" charset="0"/>
        <a:buChar char="•"/>
        <a:defRPr lang="en-US" sz="1400" kern="1200" dirty="0">
          <a:solidFill>
            <a:schemeClr val="accent1"/>
          </a:solidFill>
          <a:latin typeface="Arial Unicode MS" pitchFamily="34" charset="-122"/>
          <a:ea typeface="Arial Unicode MS" pitchFamily="34" charset="-122"/>
          <a:cs typeface="Arial Unicode MS" pitchFamily="34" charset="-122"/>
        </a:defRPr>
      </a:lvl4pPr>
      <a:lvl5pPr marL="709613" indent="-171450" algn="l" defTabSz="909638" rtl="0" eaLnBrk="0" fontAlgn="base" hangingPunct="0">
        <a:spcBef>
          <a:spcPct val="0"/>
        </a:spcBef>
        <a:spcAft>
          <a:spcPts val="300"/>
        </a:spcAft>
        <a:buFont typeface="Arial" pitchFamily="34" charset="0"/>
        <a:buChar char="‒"/>
        <a:defRPr lang="en-GB" sz="1400" kern="1200" dirty="0">
          <a:solidFill>
            <a:schemeClr val="accent1"/>
          </a:solidFill>
          <a:latin typeface="Arial Unicode MS" pitchFamily="34" charset="-122"/>
          <a:ea typeface="Arial Unicode MS" pitchFamily="34" charset="-122"/>
          <a:cs typeface="Arial Unicode MS" pitchFamily="34" charset="-122"/>
        </a:defRPr>
      </a:lvl5pPr>
      <a:lvl6pPr marL="892055" indent="-181894" algn="l" defTabSz="911034"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5524" indent="-183474" algn="l" defTabSz="911034"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47915" indent="-172401" algn="l" defTabSz="911034"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29818" indent="-181894" algn="l" defTabSz="911034"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1034" rtl="0" eaLnBrk="1" latinLnBrk="0" hangingPunct="1">
        <a:defRPr sz="1800" kern="1200">
          <a:solidFill>
            <a:schemeClr val="tx1"/>
          </a:solidFill>
          <a:latin typeface="+mn-lt"/>
          <a:ea typeface="+mn-ea"/>
          <a:cs typeface="+mn-cs"/>
        </a:defRPr>
      </a:lvl1pPr>
      <a:lvl2pPr marL="455518" algn="l" defTabSz="911034" rtl="0" eaLnBrk="1" latinLnBrk="0" hangingPunct="1">
        <a:defRPr sz="1800" kern="1200">
          <a:solidFill>
            <a:schemeClr val="tx1"/>
          </a:solidFill>
          <a:latin typeface="+mn-lt"/>
          <a:ea typeface="+mn-ea"/>
          <a:cs typeface="+mn-cs"/>
        </a:defRPr>
      </a:lvl2pPr>
      <a:lvl3pPr marL="911034" algn="l" defTabSz="911034" rtl="0" eaLnBrk="1" latinLnBrk="0" hangingPunct="1">
        <a:defRPr sz="1800" kern="1200">
          <a:solidFill>
            <a:schemeClr val="tx1"/>
          </a:solidFill>
          <a:latin typeface="+mn-lt"/>
          <a:ea typeface="+mn-ea"/>
          <a:cs typeface="+mn-cs"/>
        </a:defRPr>
      </a:lvl3pPr>
      <a:lvl4pPr marL="1366554" algn="l" defTabSz="911034" rtl="0" eaLnBrk="1" latinLnBrk="0" hangingPunct="1">
        <a:defRPr sz="1800" kern="1200">
          <a:solidFill>
            <a:schemeClr val="tx1"/>
          </a:solidFill>
          <a:latin typeface="+mn-lt"/>
          <a:ea typeface="+mn-ea"/>
          <a:cs typeface="+mn-cs"/>
        </a:defRPr>
      </a:lvl4pPr>
      <a:lvl5pPr marL="1822071" algn="l" defTabSz="911034" rtl="0" eaLnBrk="1" latinLnBrk="0" hangingPunct="1">
        <a:defRPr sz="1800" kern="1200">
          <a:solidFill>
            <a:schemeClr val="tx1"/>
          </a:solidFill>
          <a:latin typeface="+mn-lt"/>
          <a:ea typeface="+mn-ea"/>
          <a:cs typeface="+mn-cs"/>
        </a:defRPr>
      </a:lvl5pPr>
      <a:lvl6pPr marL="2277579" algn="l" defTabSz="911034" rtl="0" eaLnBrk="1" latinLnBrk="0" hangingPunct="1">
        <a:defRPr sz="1800" kern="1200">
          <a:solidFill>
            <a:schemeClr val="tx1"/>
          </a:solidFill>
          <a:latin typeface="+mn-lt"/>
          <a:ea typeface="+mn-ea"/>
          <a:cs typeface="+mn-cs"/>
        </a:defRPr>
      </a:lvl6pPr>
      <a:lvl7pPr marL="2733105" algn="l" defTabSz="911034" rtl="0" eaLnBrk="1" latinLnBrk="0" hangingPunct="1">
        <a:defRPr sz="1800" kern="1200">
          <a:solidFill>
            <a:schemeClr val="tx1"/>
          </a:solidFill>
          <a:latin typeface="+mn-lt"/>
          <a:ea typeface="+mn-ea"/>
          <a:cs typeface="+mn-cs"/>
        </a:defRPr>
      </a:lvl7pPr>
      <a:lvl8pPr marL="3188620" algn="l" defTabSz="911034" rtl="0" eaLnBrk="1" latinLnBrk="0" hangingPunct="1">
        <a:defRPr sz="1800" kern="1200">
          <a:solidFill>
            <a:schemeClr val="tx1"/>
          </a:solidFill>
          <a:latin typeface="+mn-lt"/>
          <a:ea typeface="+mn-ea"/>
          <a:cs typeface="+mn-cs"/>
        </a:defRPr>
      </a:lvl8pPr>
      <a:lvl9pPr marL="3644138" algn="l" defTabSz="91103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60363" y="360363"/>
            <a:ext cx="8423275" cy="6302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360363" y="1169988"/>
            <a:ext cx="8423275" cy="52197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a:p>
            <a:pPr lvl="4"/>
            <a:endParaRPr lang="en-US" smtClean="0"/>
          </a:p>
          <a:p>
            <a:pPr lvl="1"/>
            <a:endParaRPr lang="en-GB" smtClean="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Lst>
  <p:hf sldNum="0" hdr="0" ftr="0" dt="0"/>
  <p:txStyles>
    <p:titleStyle>
      <a:lvl1pPr algn="l" rtl="0" eaLnBrk="0" fontAlgn="base" hangingPunct="0">
        <a:spcBef>
          <a:spcPct val="0"/>
        </a:spcBef>
        <a:spcAft>
          <a:spcPct val="0"/>
        </a:spcAft>
        <a:defRPr sz="3000" kern="1200">
          <a:solidFill>
            <a:schemeClr val="accent1"/>
          </a:solidFill>
          <a:latin typeface="宋体" pitchFamily="2" charset="-122"/>
          <a:ea typeface="宋体" pitchFamily="2" charset="-122"/>
          <a:cs typeface="+mj-cs"/>
        </a:defRPr>
      </a:lvl1pPr>
      <a:lvl2pPr algn="l" rtl="0" eaLnBrk="0" fontAlgn="base" hangingPunct="0">
        <a:spcBef>
          <a:spcPct val="0"/>
        </a:spcBef>
        <a:spcAft>
          <a:spcPct val="0"/>
        </a:spcAft>
        <a:defRPr sz="3000">
          <a:solidFill>
            <a:schemeClr val="accent1"/>
          </a:solidFill>
          <a:latin typeface="宋体" pitchFamily="2" charset="-122"/>
          <a:ea typeface="宋体" pitchFamily="2" charset="-122"/>
        </a:defRPr>
      </a:lvl2pPr>
      <a:lvl3pPr algn="l" rtl="0" eaLnBrk="0" fontAlgn="base" hangingPunct="0">
        <a:spcBef>
          <a:spcPct val="0"/>
        </a:spcBef>
        <a:spcAft>
          <a:spcPct val="0"/>
        </a:spcAft>
        <a:defRPr sz="3000">
          <a:solidFill>
            <a:schemeClr val="accent1"/>
          </a:solidFill>
          <a:latin typeface="宋体" pitchFamily="2" charset="-122"/>
          <a:ea typeface="宋体" pitchFamily="2" charset="-122"/>
        </a:defRPr>
      </a:lvl3pPr>
      <a:lvl4pPr algn="l" rtl="0" eaLnBrk="0" fontAlgn="base" hangingPunct="0">
        <a:spcBef>
          <a:spcPct val="0"/>
        </a:spcBef>
        <a:spcAft>
          <a:spcPct val="0"/>
        </a:spcAft>
        <a:defRPr sz="3000">
          <a:solidFill>
            <a:schemeClr val="accent1"/>
          </a:solidFill>
          <a:latin typeface="宋体" pitchFamily="2" charset="-122"/>
          <a:ea typeface="宋体" pitchFamily="2" charset="-122"/>
        </a:defRPr>
      </a:lvl4pPr>
      <a:lvl5pPr algn="l" rtl="0" eaLnBrk="0" fontAlgn="base" hangingPunct="0">
        <a:spcBef>
          <a:spcPct val="0"/>
        </a:spcBef>
        <a:spcAft>
          <a:spcPct val="0"/>
        </a:spcAft>
        <a:defRPr sz="3000">
          <a:solidFill>
            <a:schemeClr val="accent1"/>
          </a:solidFill>
          <a:latin typeface="宋体" pitchFamily="2" charset="-122"/>
          <a:ea typeface="宋体" pitchFamily="2" charset="-122"/>
        </a:defRPr>
      </a:lvl5pPr>
      <a:lvl6pPr marL="457200" algn="l" rtl="0" fontAlgn="base">
        <a:spcBef>
          <a:spcPct val="0"/>
        </a:spcBef>
        <a:spcAft>
          <a:spcPct val="0"/>
        </a:spcAft>
        <a:defRPr sz="3000">
          <a:solidFill>
            <a:schemeClr val="accent1"/>
          </a:solidFill>
          <a:latin typeface="SimSun" pitchFamily="2" charset="-122"/>
          <a:ea typeface="SimSun" pitchFamily="2" charset="-122"/>
        </a:defRPr>
      </a:lvl6pPr>
      <a:lvl7pPr marL="914400" algn="l" rtl="0" fontAlgn="base">
        <a:spcBef>
          <a:spcPct val="0"/>
        </a:spcBef>
        <a:spcAft>
          <a:spcPct val="0"/>
        </a:spcAft>
        <a:defRPr sz="3000">
          <a:solidFill>
            <a:schemeClr val="accent1"/>
          </a:solidFill>
          <a:latin typeface="SimSun" pitchFamily="2" charset="-122"/>
          <a:ea typeface="SimSun" pitchFamily="2" charset="-122"/>
        </a:defRPr>
      </a:lvl7pPr>
      <a:lvl8pPr marL="1371600" algn="l" rtl="0" fontAlgn="base">
        <a:spcBef>
          <a:spcPct val="0"/>
        </a:spcBef>
        <a:spcAft>
          <a:spcPct val="0"/>
        </a:spcAft>
        <a:defRPr sz="3000">
          <a:solidFill>
            <a:schemeClr val="accent1"/>
          </a:solidFill>
          <a:latin typeface="SimSun" pitchFamily="2" charset="-122"/>
          <a:ea typeface="SimSun" pitchFamily="2" charset="-122"/>
        </a:defRPr>
      </a:lvl8pPr>
      <a:lvl9pPr marL="1828800" algn="l" rtl="0" fontAlgn="base">
        <a:spcBef>
          <a:spcPct val="0"/>
        </a:spcBef>
        <a:spcAft>
          <a:spcPct val="0"/>
        </a:spcAft>
        <a:defRPr sz="3000">
          <a:solidFill>
            <a:schemeClr val="accent1"/>
          </a:solidFill>
          <a:latin typeface="SimSun" pitchFamily="2" charset="-122"/>
          <a:ea typeface="SimSun" pitchFamily="2" charset="-122"/>
        </a:defRPr>
      </a:lvl9pPr>
    </p:titleStyle>
    <p:bodyStyle>
      <a:lvl1pPr marL="342900" indent="-342900" algn="l" rtl="0" eaLnBrk="0" fontAlgn="base" hangingPunct="0">
        <a:spcBef>
          <a:spcPct val="0"/>
        </a:spcBef>
        <a:spcAft>
          <a:spcPts val="300"/>
        </a:spcAft>
        <a:buFont typeface="Arial" charset="0"/>
        <a:defRPr lang="en-US" sz="2600" kern="1200" dirty="0">
          <a:solidFill>
            <a:schemeClr val="accent1"/>
          </a:solidFill>
          <a:latin typeface="宋体" pitchFamily="2" charset="-122"/>
          <a:ea typeface="宋体" pitchFamily="2" charset="-122"/>
          <a:cs typeface="+mj-cs"/>
        </a:defRPr>
      </a:lvl1pPr>
      <a:lvl2pPr marL="182563" indent="-182563" algn="l" rtl="0" eaLnBrk="0" fontAlgn="base" hangingPunct="0">
        <a:spcBef>
          <a:spcPct val="0"/>
        </a:spcBef>
        <a:spcAft>
          <a:spcPts val="300"/>
        </a:spcAft>
        <a:buFont typeface="Arial" charset="0"/>
        <a:buChar char="•"/>
        <a:defRPr lang="en-US" sz="2400" kern="1200" dirty="0">
          <a:solidFill>
            <a:schemeClr val="accent1"/>
          </a:solidFill>
          <a:latin typeface="宋体" pitchFamily="2" charset="-122"/>
          <a:ea typeface="宋体" pitchFamily="2" charset="-122"/>
          <a:cs typeface="+mj-cs"/>
        </a:defRPr>
      </a:lvl2pPr>
      <a:lvl3pPr marL="357188" indent="-174625" algn="l" rtl="0" eaLnBrk="0" fontAlgn="base" hangingPunct="0">
        <a:spcBef>
          <a:spcPct val="0"/>
        </a:spcBef>
        <a:spcAft>
          <a:spcPts val="300"/>
        </a:spcAft>
        <a:buFont typeface="Arial" charset="0"/>
        <a:buChar char="‒"/>
        <a:defRPr lang="en-US" sz="2200" kern="1200" dirty="0">
          <a:solidFill>
            <a:schemeClr val="accent1"/>
          </a:solidFill>
          <a:latin typeface="宋体" pitchFamily="2" charset="-122"/>
          <a:ea typeface="宋体" pitchFamily="2" charset="-122"/>
          <a:cs typeface="+mj-cs"/>
        </a:defRPr>
      </a:lvl3pPr>
      <a:lvl4pPr marL="539750" indent="-182563" algn="l" rtl="0" eaLnBrk="0" fontAlgn="base" hangingPunct="0">
        <a:spcBef>
          <a:spcPct val="0"/>
        </a:spcBef>
        <a:spcAft>
          <a:spcPts val="300"/>
        </a:spcAft>
        <a:buFont typeface="Arial" charset="0"/>
        <a:buChar char="•"/>
        <a:defRPr lang="en-US" kern="1200" dirty="0">
          <a:solidFill>
            <a:schemeClr val="accent1"/>
          </a:solidFill>
          <a:latin typeface="宋体" pitchFamily="2" charset="-122"/>
          <a:ea typeface="宋体" pitchFamily="2" charset="-122"/>
          <a:cs typeface="+mj-cs"/>
        </a:defRPr>
      </a:lvl4pPr>
      <a:lvl5pPr marL="712788" indent="-173038" algn="l" rtl="0" eaLnBrk="0" fontAlgn="base" hangingPunct="0">
        <a:spcBef>
          <a:spcPct val="0"/>
        </a:spcBef>
        <a:spcAft>
          <a:spcPts val="300"/>
        </a:spcAft>
        <a:buFont typeface="Arial" charset="0"/>
        <a:buChar char="‒"/>
        <a:defRPr lang="en-GB" sz="1600" kern="1200" dirty="0">
          <a:solidFill>
            <a:schemeClr val="accent1"/>
          </a:solidFill>
          <a:latin typeface="宋体" pitchFamily="2" charset="-122"/>
          <a:ea typeface="宋体" pitchFamily="2" charset="-122"/>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8424000" cy="630000"/>
          </a:xfrm>
          <a:prstGeom prst="rect">
            <a:avLst/>
          </a:prstGeom>
        </p:spPr>
        <p:txBody>
          <a:bodyPr vert="horz" lIns="0" tIns="0" rIns="0" bIns="0" rtlCol="0" anchor="t"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360000" y="1170000"/>
            <a:ext cx="8424000" cy="5220000"/>
          </a:xfrm>
          <a:prstGeom prst="rect">
            <a:avLst/>
          </a:prstGeom>
        </p:spPr>
        <p:txBody>
          <a:bodyPr vert="horz" lIns="0" tIns="0" rIns="0" bIns="0" rtlCol="0" anchor="t" anchorCtr="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smtClean="0"/>
          </a:p>
          <a:p>
            <a:pPr lvl="1"/>
            <a:endParaRPr lang="en-GB" dirty="0"/>
          </a:p>
        </p:txBody>
      </p:sp>
      <p:sp>
        <p:nvSpPr>
          <p:cNvPr id="6" name="Slide Number Placeholder 5"/>
          <p:cNvSpPr>
            <a:spLocks noGrp="1"/>
          </p:cNvSpPr>
          <p:nvPr>
            <p:ph type="sldNum" sz="quarter" idx="4"/>
          </p:nvPr>
        </p:nvSpPr>
        <p:spPr>
          <a:xfrm>
            <a:off x="360000" y="6570000"/>
            <a:ext cx="360000" cy="123111"/>
          </a:xfrm>
          <a:prstGeom prst="rect">
            <a:avLst/>
          </a:prstGeom>
        </p:spPr>
        <p:txBody>
          <a:bodyPr vert="horz" lIns="0" tIns="0" rIns="0" bIns="0" rtlCol="0" anchor="t" anchorCtr="0">
            <a:noAutofit/>
          </a:bodyPr>
          <a:lstStyle>
            <a:lvl1pPr algn="l">
              <a:defRPr sz="1000" b="1">
                <a:solidFill>
                  <a:schemeClr val="accent1"/>
                </a:solidFill>
              </a:defRPr>
            </a:lvl1pPr>
          </a:lstStyle>
          <a:p>
            <a:fld id="{313880FF-B11A-4FA9-B5CC-7226C1B8517C}" type="slidenum">
              <a:rPr lang="en-GB" smtClean="0">
                <a:solidFill>
                  <a:srgbClr val="002776"/>
                </a:solidFill>
                <a:ea typeface="SimSun" pitchFamily="2" charset="-122"/>
              </a:rPr>
              <a:pPr/>
              <a:t>‹#›</a:t>
            </a:fld>
            <a:endParaRPr lang="en-GB" dirty="0">
              <a:solidFill>
                <a:srgbClr val="002776"/>
              </a:solidFill>
              <a:ea typeface="SimSun" pitchFamily="2" charset="-122"/>
            </a:endParaRPr>
          </a:p>
        </p:txBody>
      </p: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Lst>
  <p:hf sldNum="0" hdr="0" ftr="0" dt="0"/>
  <p:txStyles>
    <p:titleStyle>
      <a:lvl1pPr algn="l" defTabSz="914400" rtl="0" eaLnBrk="1" latinLnBrk="0" hangingPunct="1">
        <a:spcBef>
          <a:spcPct val="0"/>
        </a:spcBef>
        <a:buNone/>
        <a:defRPr sz="3000" b="0" kern="1200">
          <a:solidFill>
            <a:schemeClr val="accent1"/>
          </a:solidFill>
          <a:latin typeface="+mn-lt"/>
          <a:ea typeface="+mj-ea"/>
          <a:cs typeface="+mj-cs"/>
        </a:defRPr>
      </a:lvl1pPr>
    </p:titleStyle>
    <p:bodyStyle>
      <a:lvl1pPr marL="0" indent="0" algn="l" defTabSz="914400" rtl="0" eaLnBrk="1" latinLnBrk="0" hangingPunct="1">
        <a:spcBef>
          <a:spcPts val="0"/>
        </a:spcBef>
        <a:spcAft>
          <a:spcPts val="300"/>
        </a:spcAft>
        <a:buFont typeface="Arial" pitchFamily="34" charset="0"/>
        <a:buNone/>
        <a:defRPr lang="en-US" sz="26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2400" kern="1200" baseline="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22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8424000" cy="630000"/>
          </a:xfrm>
          <a:prstGeom prst="rect">
            <a:avLst/>
          </a:prstGeom>
        </p:spPr>
        <p:txBody>
          <a:bodyPr vert="horz" lIns="0" tIns="0" rIns="0" bIns="0" rtlCol="0" anchor="t"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360000" y="1170000"/>
            <a:ext cx="8424000" cy="5220000"/>
          </a:xfrm>
          <a:prstGeom prst="rect">
            <a:avLst/>
          </a:prstGeom>
        </p:spPr>
        <p:txBody>
          <a:bodyPr vert="horz" lIns="0" tIns="0" rIns="0" bIns="0" rtlCol="0" anchor="t" anchorCtr="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smtClean="0"/>
          </a:p>
          <a:p>
            <a:pPr lvl="1"/>
            <a:endParaRPr lang="en-GB" dirty="0"/>
          </a:p>
        </p:txBody>
      </p:sp>
      <p:sp>
        <p:nvSpPr>
          <p:cNvPr id="6" name="Slide Number Placeholder 5"/>
          <p:cNvSpPr>
            <a:spLocks noGrp="1"/>
          </p:cNvSpPr>
          <p:nvPr>
            <p:ph type="sldNum" sz="quarter" idx="4"/>
          </p:nvPr>
        </p:nvSpPr>
        <p:spPr>
          <a:xfrm>
            <a:off x="4191000" y="6514152"/>
            <a:ext cx="360000" cy="123111"/>
          </a:xfrm>
          <a:prstGeom prst="rect">
            <a:avLst/>
          </a:prstGeom>
        </p:spPr>
        <p:txBody>
          <a:bodyPr vert="horz" lIns="0" tIns="0" rIns="0" bIns="0" rtlCol="0" anchor="t" anchorCtr="0">
            <a:noAutofit/>
          </a:bodyPr>
          <a:lstStyle>
            <a:lvl1pPr algn="l">
              <a:defRPr sz="1000" b="1">
                <a:solidFill>
                  <a:schemeClr val="accent1"/>
                </a:solidFill>
              </a:defRPr>
            </a:lvl1pPr>
          </a:lstStyle>
          <a:p>
            <a:fld id="{313880FF-B11A-4FA9-B5CC-7226C1B8517C}" type="slidenum">
              <a:rPr lang="en-GB" smtClean="0">
                <a:solidFill>
                  <a:srgbClr val="002776"/>
                </a:solidFill>
              </a:rPr>
              <a:pPr/>
              <a:t>‹#›</a:t>
            </a:fld>
            <a:endParaRPr lang="en-GB" dirty="0">
              <a:solidFill>
                <a:srgbClr val="002776"/>
              </a:solidFill>
            </a:endParaRPr>
          </a:p>
        </p:txBody>
      </p:sp>
      <p:sp>
        <p:nvSpPr>
          <p:cNvPr id="5" name="Date Placeholder 3"/>
          <p:cNvSpPr txBox="1">
            <a:spLocks/>
          </p:cNvSpPr>
          <p:nvPr userDrawn="1"/>
        </p:nvSpPr>
        <p:spPr>
          <a:xfrm>
            <a:off x="7041174" y="6570663"/>
            <a:ext cx="1742464" cy="123111"/>
          </a:xfrm>
          <a:prstGeom prst="rect">
            <a:avLst/>
          </a:prstGeom>
        </p:spPr>
        <p:txBody>
          <a:bodyPr wrap="none" lIns="0" tIns="0" rIns="0" bIns="0">
            <a:spAutoFit/>
          </a:bodyPr>
          <a:lstStyle>
            <a:lvl1pPr marL="0" marR="0" indent="0" algn="r" defTabSz="914400" rtl="0" eaLnBrk="0" fontAlgn="auto" latinLnBrk="0" hangingPunct="0">
              <a:lnSpc>
                <a:spcPct val="100000"/>
              </a:lnSpc>
              <a:spcBef>
                <a:spcPts val="0"/>
              </a:spcBef>
              <a:spcAft>
                <a:spcPct val="0"/>
              </a:spcAft>
              <a:buClrTx/>
              <a:buSzTx/>
              <a:buFontTx/>
              <a:buNone/>
              <a:tabLst/>
              <a:defRPr sz="800">
                <a:solidFill>
                  <a:schemeClr val="accent1"/>
                </a:solidFill>
              </a:defRPr>
            </a:lvl1pPr>
          </a:lstStyle>
          <a:p>
            <a:pPr>
              <a:defRPr/>
            </a:pPr>
            <a:r>
              <a:rPr lang="en-AU" dirty="0" smtClean="0">
                <a:solidFill>
                  <a:srgbClr val="002776"/>
                </a:solidFill>
                <a:ea typeface="Arial Unicode MS" pitchFamily="34" charset="-128"/>
              </a:rPr>
              <a:t>©2011</a:t>
            </a:r>
            <a:r>
              <a:rPr lang="zh-CN" altLang="en-US" dirty="0" smtClean="0">
                <a:solidFill>
                  <a:srgbClr val="002776"/>
                </a:solidFill>
                <a:ea typeface="Arial Unicode MS" pitchFamily="34" charset="-128"/>
              </a:rPr>
              <a:t>德勤华永会计师事务所有限公司</a:t>
            </a:r>
            <a:endParaRPr lang="en-GB" dirty="0">
              <a:solidFill>
                <a:srgbClr val="002776"/>
              </a:solidFill>
              <a:ea typeface="Arial Unicode MS" pitchFamily="34" charset="-128"/>
              <a:cs typeface="Arial" pitchFamily="34" charset="0"/>
            </a:endParaRPr>
          </a:p>
        </p:txBody>
      </p:sp>
    </p:spTree>
    <p:extLst>
      <p:ext uri="{BB962C8B-B14F-4D97-AF65-F5344CB8AC3E}">
        <p14:creationId xmlns:p14="http://schemas.microsoft.com/office/powerpoint/2010/main" val="527016338"/>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Lst>
  <p:timing>
    <p:tnLst>
      <p:par>
        <p:cTn id="1" dur="indefinite" restart="never" nodeType="tmRoot"/>
      </p:par>
    </p:tnLst>
  </p:timing>
  <p:hf sldNum="0" hdr="0" ftr="0" dt="0"/>
  <p:txStyles>
    <p:titleStyle>
      <a:lvl1pPr algn="l" defTabSz="914400" rtl="0" eaLnBrk="1" latinLnBrk="0" hangingPunct="1">
        <a:spcBef>
          <a:spcPct val="0"/>
        </a:spcBef>
        <a:buNone/>
        <a:defRPr sz="3000" b="0" kern="1200">
          <a:solidFill>
            <a:schemeClr val="accent1"/>
          </a:solidFill>
          <a:latin typeface="+mn-lt"/>
          <a:ea typeface="+mj-ea"/>
          <a:cs typeface="+mj-cs"/>
        </a:defRPr>
      </a:lvl1pPr>
    </p:titleStyle>
    <p:bodyStyle>
      <a:lvl1pPr marL="0" indent="0" algn="l" defTabSz="914400" rtl="0" eaLnBrk="1" latinLnBrk="0" hangingPunct="1">
        <a:spcBef>
          <a:spcPts val="0"/>
        </a:spcBef>
        <a:spcAft>
          <a:spcPts val="300"/>
        </a:spcAft>
        <a:buFont typeface="Arial" pitchFamily="34" charset="0"/>
        <a:buNone/>
        <a:defRPr lang="en-US" sz="2600" kern="1200" dirty="0" smtClean="0">
          <a:solidFill>
            <a:schemeClr val="accent1"/>
          </a:solidFill>
          <a:latin typeface="+mn-lt"/>
          <a:ea typeface="+mj-ea"/>
          <a:cs typeface="+mj-cs"/>
        </a:defRPr>
      </a:lvl1pPr>
      <a:lvl2pPr marL="182563" indent="-182563" algn="l" defTabSz="914400" rtl="0" eaLnBrk="1" latinLnBrk="0" hangingPunct="1">
        <a:spcBef>
          <a:spcPts val="0"/>
        </a:spcBef>
        <a:spcAft>
          <a:spcPts val="300"/>
        </a:spcAft>
        <a:buFont typeface="Arial" pitchFamily="34" charset="0"/>
        <a:buChar char="•"/>
        <a:defRPr lang="en-US" sz="2400" kern="1200" baseline="0" dirty="0" smtClean="0">
          <a:solidFill>
            <a:schemeClr val="accent1"/>
          </a:solidFill>
          <a:latin typeface="+mn-lt"/>
          <a:ea typeface="+mj-ea"/>
          <a:cs typeface="+mj-cs"/>
        </a:defRPr>
      </a:lvl2pPr>
      <a:lvl3pPr marL="357188" indent="-174625" algn="l" defTabSz="914400" rtl="0" eaLnBrk="1" latinLnBrk="0" hangingPunct="1">
        <a:spcBef>
          <a:spcPts val="0"/>
        </a:spcBef>
        <a:spcAft>
          <a:spcPts val="300"/>
        </a:spcAft>
        <a:buFont typeface="Arial" pitchFamily="34" charset="0"/>
        <a:buChar char="‒"/>
        <a:defRPr lang="en-US" sz="2200" kern="1200" dirty="0" smtClean="0">
          <a:solidFill>
            <a:schemeClr val="accent1"/>
          </a:solidFill>
          <a:latin typeface="+mn-lt"/>
          <a:ea typeface="+mj-ea"/>
          <a:cs typeface="+mj-cs"/>
        </a:defRPr>
      </a:lvl3pPr>
      <a:lvl4pPr marL="539750" indent="-182563" algn="l" defTabSz="914400" rtl="0" eaLnBrk="1" latinLnBrk="0" hangingPunct="1">
        <a:spcBef>
          <a:spcPts val="0"/>
        </a:spcBef>
        <a:spcAft>
          <a:spcPts val="300"/>
        </a:spcAft>
        <a:buFont typeface="Arial" pitchFamily="34" charset="0"/>
        <a:buChar char="•"/>
        <a:defRPr lang="en-US" sz="1800" kern="1200" dirty="0" smtClean="0">
          <a:solidFill>
            <a:schemeClr val="accent1"/>
          </a:solidFill>
          <a:latin typeface="+mn-lt"/>
          <a:ea typeface="+mj-ea"/>
          <a:cs typeface="+mj-cs"/>
        </a:defRPr>
      </a:lvl4pPr>
      <a:lvl5pPr marL="712788" indent="-173038" algn="l" defTabSz="914400" rtl="0" eaLnBrk="1" latinLnBrk="0" hangingPunct="1">
        <a:spcBef>
          <a:spcPts val="0"/>
        </a:spcBef>
        <a:spcAft>
          <a:spcPts val="300"/>
        </a:spcAft>
        <a:buFont typeface="Arial" pitchFamily="34" charset="0"/>
        <a:buChar char="‒"/>
        <a:defRPr lang="en-GB" sz="1600" kern="1200" baseline="0" dirty="0" smtClean="0">
          <a:solidFill>
            <a:schemeClr val="accent1"/>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6.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235075" y="1828800"/>
            <a:ext cx="8213725" cy="3262432"/>
          </a:xfrm>
          <a:prstGeom prst="rect">
            <a:avLst/>
          </a:prstGeom>
        </p:spPr>
        <p:txBody>
          <a:bodyPr lIns="0" tIns="0" rIns="0" bIns="0">
            <a:spAutoFit/>
          </a:bodyPr>
          <a:lstStyle/>
          <a:p>
            <a:pPr fontAlgn="auto">
              <a:spcAft>
                <a:spcPts val="0"/>
              </a:spcAft>
              <a:defRPr/>
            </a:pPr>
            <a:r>
              <a:rPr lang="zh-CN" altLang="en-US" sz="4400" b="1" dirty="0" smtClean="0">
                <a:solidFill>
                  <a:schemeClr val="accent1"/>
                </a:solidFill>
                <a:latin typeface="Arial Unicode MS" pitchFamily="34" charset="-128"/>
                <a:ea typeface="Arial Unicode MS" pitchFamily="34" charset="-128"/>
                <a:cs typeface="Arial Unicode MS" pitchFamily="34" charset="-128"/>
              </a:rPr>
              <a:t>商业模式</a:t>
            </a:r>
            <a:r>
              <a:rPr lang="zh-CN" altLang="en-US" sz="4400" b="1" dirty="0" smtClean="0">
                <a:solidFill>
                  <a:schemeClr val="accent1"/>
                </a:solidFill>
                <a:latin typeface="Arial Unicode MS" pitchFamily="34" charset="-128"/>
                <a:ea typeface="Arial Unicode MS" pitchFamily="34" charset="-128"/>
                <a:cs typeface="Arial Unicode MS" pitchFamily="34" charset="-128"/>
              </a:rPr>
              <a:t>的税务优化</a:t>
            </a:r>
            <a:endParaRPr lang="en-US" altLang="zh-CN" sz="4400" b="1" dirty="0" smtClean="0">
              <a:solidFill>
                <a:schemeClr val="accent1"/>
              </a:solidFill>
              <a:latin typeface="Arial Unicode MS" pitchFamily="34" charset="-128"/>
              <a:ea typeface="Arial Unicode MS" pitchFamily="34" charset="-128"/>
              <a:cs typeface="Arial Unicode MS" pitchFamily="34" charset="-128"/>
            </a:endParaRPr>
          </a:p>
          <a:p>
            <a:pPr fontAlgn="auto">
              <a:spcAft>
                <a:spcPts val="0"/>
              </a:spcAft>
              <a:defRPr/>
            </a:pPr>
            <a:endParaRPr lang="en-US" altLang="zh-CN" sz="4400" b="1" dirty="0" smtClean="0">
              <a:solidFill>
                <a:schemeClr val="accent1"/>
              </a:solidFill>
              <a:latin typeface="Arial Unicode MS" pitchFamily="34" charset="-128"/>
              <a:ea typeface="Arial Unicode MS" pitchFamily="34" charset="-128"/>
              <a:cs typeface="Arial Unicode MS" pitchFamily="34" charset="-128"/>
            </a:endParaRPr>
          </a:p>
          <a:p>
            <a:pPr fontAlgn="auto">
              <a:spcAft>
                <a:spcPts val="0"/>
              </a:spcAft>
              <a:defRPr/>
            </a:pPr>
            <a:r>
              <a:rPr lang="en-US" altLang="zh-CN" sz="4400" b="1" dirty="0" smtClean="0">
                <a:solidFill>
                  <a:schemeClr val="accent1"/>
                </a:solidFill>
                <a:latin typeface="Arial Unicode MS" pitchFamily="34" charset="-128"/>
                <a:ea typeface="Arial Unicode MS" pitchFamily="34" charset="-128"/>
                <a:cs typeface="Arial Unicode MS" pitchFamily="34" charset="-128"/>
              </a:rPr>
              <a:t>—</a:t>
            </a:r>
            <a:r>
              <a:rPr lang="zh-CN" altLang="en-US" sz="4400" b="1" dirty="0" smtClean="0">
                <a:solidFill>
                  <a:schemeClr val="accent1"/>
                </a:solidFill>
                <a:latin typeface="Arial Unicode MS" pitchFamily="34" charset="-128"/>
                <a:ea typeface="Arial Unicode MS" pitchFamily="34" charset="-128"/>
                <a:cs typeface="Arial Unicode MS" pitchFamily="34" charset="-128"/>
              </a:rPr>
              <a:t>企业转型 创造价值</a:t>
            </a:r>
          </a:p>
          <a:p>
            <a:pPr>
              <a:defRPr/>
            </a:pPr>
            <a:endParaRPr lang="en-US" altLang="zh-CN" sz="4000" b="1" dirty="0" smtClean="0">
              <a:solidFill>
                <a:schemeClr val="accent1"/>
              </a:solidFill>
              <a:latin typeface="SimSun" pitchFamily="2" charset="-122"/>
              <a:ea typeface="SimSun" pitchFamily="2" charset="-122"/>
            </a:endParaRPr>
          </a:p>
          <a:p>
            <a:pPr fontAlgn="auto">
              <a:spcAft>
                <a:spcPts val="0"/>
              </a:spcAft>
              <a:defRPr/>
            </a:pPr>
            <a:endParaRPr lang="en-GB" sz="4000" b="1" dirty="0" smtClean="0">
              <a:solidFill>
                <a:schemeClr val="accent1"/>
              </a:solidFill>
              <a:latin typeface="SimSun" pitchFamily="2" charset="-122"/>
              <a:ea typeface="SimSun" pitchFamily="2" charset="-122"/>
              <a:cs typeface="+mj-cs"/>
            </a:endParaRPr>
          </a:p>
        </p:txBody>
      </p:sp>
      <p:sp>
        <p:nvSpPr>
          <p:cNvPr id="15364" name="Subtitle 2"/>
          <p:cNvSpPr>
            <a:spLocks noGrp="1"/>
          </p:cNvSpPr>
          <p:nvPr>
            <p:ph type="subTitle" idx="1"/>
          </p:nvPr>
        </p:nvSpPr>
        <p:spPr>
          <a:xfrm>
            <a:off x="1122362" y="4867275"/>
            <a:ext cx="7716838" cy="654025"/>
          </a:xfrm>
        </p:spPr>
        <p:txBody>
          <a:bodyPr/>
          <a:lstStyle/>
          <a:p>
            <a:endParaRPr lang="zh-CN" altLang="en-US" sz="2000" b="1" dirty="0">
              <a:latin typeface="Arial Unicode MS" pitchFamily="34" charset="-128"/>
              <a:ea typeface="Arial Unicode MS" pitchFamily="34" charset="-128"/>
              <a:cs typeface="Arial Unicode MS" pitchFamily="34" charset="-128"/>
            </a:endParaRPr>
          </a:p>
          <a:p>
            <a:r>
              <a:rPr lang="en-US" altLang="zh-CN" sz="2000" b="1" dirty="0" smtClean="0">
                <a:latin typeface="Arial Unicode MS" pitchFamily="34" charset="-128"/>
                <a:ea typeface="Arial Unicode MS" pitchFamily="34" charset="-128"/>
                <a:cs typeface="Arial Unicode MS" pitchFamily="34" charset="-128"/>
              </a:rPr>
              <a:t>2012</a:t>
            </a:r>
            <a:r>
              <a:rPr lang="zh-CN" altLang="en-US" sz="2000" b="1" dirty="0" smtClean="0">
                <a:latin typeface="Arial Unicode MS" pitchFamily="34" charset="-128"/>
                <a:ea typeface="Arial Unicode MS" pitchFamily="34" charset="-128"/>
                <a:cs typeface="Arial Unicode MS" pitchFamily="34" charset="-128"/>
              </a:rPr>
              <a:t>年</a:t>
            </a:r>
            <a:r>
              <a:rPr lang="en-US" altLang="zh-CN" sz="2000" b="1" dirty="0">
                <a:latin typeface="Arial Unicode MS" pitchFamily="34" charset="-128"/>
                <a:ea typeface="Arial Unicode MS" pitchFamily="34" charset="-128"/>
                <a:cs typeface="Arial Unicode MS" pitchFamily="34" charset="-128"/>
              </a:rPr>
              <a:t>2</a:t>
            </a:r>
            <a:r>
              <a:rPr lang="zh-CN" altLang="en-US" sz="2000" b="1" dirty="0" smtClean="0">
                <a:latin typeface="Arial Unicode MS" pitchFamily="34" charset="-128"/>
                <a:ea typeface="Arial Unicode MS" pitchFamily="34" charset="-128"/>
                <a:cs typeface="Arial Unicode MS" pitchFamily="34" charset="-128"/>
              </a:rPr>
              <a:t>月</a:t>
            </a:r>
            <a:endParaRPr lang="zh-CN" altLang="en-US" sz="2000" b="1" dirty="0">
              <a:latin typeface="Arial Unicode MS" pitchFamily="34" charset="-128"/>
              <a:ea typeface="Arial Unicode MS" pitchFamily="34" charset="-128"/>
              <a:cs typeface="Arial Unicode MS" pitchFamily="34" charset="-128"/>
            </a:endParaRPr>
          </a:p>
        </p:txBody>
      </p:sp>
      <p:pic>
        <p:nvPicPr>
          <p:cNvPr id="15365" name="Picture 4" descr="DEL_COL"/>
          <p:cNvPicPr preferRelativeResize="0">
            <a:picLocks noChangeAspect="1" noChangeArrowheads="1"/>
          </p:cNvPicPr>
          <p:nvPr/>
        </p:nvPicPr>
        <p:blipFill>
          <a:blip r:embed="rId3" cstate="print"/>
          <a:srcRect/>
          <a:stretch>
            <a:fillRect/>
          </a:stretch>
        </p:blipFill>
        <p:spPr bwMode="auto">
          <a:xfrm>
            <a:off x="358775" y="358775"/>
            <a:ext cx="1889125" cy="377825"/>
          </a:xfrm>
          <a:prstGeom prst="rect">
            <a:avLst/>
          </a:prstGeom>
          <a:noFill/>
          <a:ln w="12700">
            <a:noFill/>
            <a:miter lim="800000"/>
            <a:headEnd/>
            <a:tailEnd/>
          </a:ln>
        </p:spPr>
      </p:pic>
      <p:sp>
        <p:nvSpPr>
          <p:cNvPr id="2" name="TextBox 1"/>
          <p:cNvSpPr txBox="1"/>
          <p:nvPr/>
        </p:nvSpPr>
        <p:spPr>
          <a:xfrm>
            <a:off x="0" y="-76200"/>
            <a:ext cx="954107" cy="400110"/>
          </a:xfrm>
          <a:prstGeom prst="rect">
            <a:avLst/>
          </a:prstGeom>
          <a:noFill/>
        </p:spPr>
        <p:txBody>
          <a:bodyPr wrap="none" rtlCol="0">
            <a:spAutoFit/>
          </a:bodyPr>
          <a:lstStyle/>
          <a:p>
            <a:r>
              <a:rPr lang="zh-CN" altLang="en-US" sz="2000" dirty="0" smtClean="0">
                <a:latin typeface="仿宋" pitchFamily="49" charset="-122"/>
                <a:ea typeface="仿宋" pitchFamily="49" charset="-122"/>
              </a:rPr>
              <a:t>附件一</a:t>
            </a:r>
            <a:endParaRPr lang="en-US" sz="2000" dirty="0">
              <a:latin typeface="仿宋" pitchFamily="49" charset="-122"/>
              <a:ea typeface="仿宋" pitchFamily="49" charset="-122"/>
            </a:endParaRPr>
          </a:p>
        </p:txBody>
      </p:sp>
    </p:spTree>
    <p:extLst>
      <p:ext uri="{BB962C8B-B14F-4D97-AF65-F5344CB8AC3E}">
        <p14:creationId xmlns:p14="http://schemas.microsoft.com/office/powerpoint/2010/main" val="1197712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vert="horz" lIns="0" tIns="0" rIns="0" bIns="0" rtlCol="0" anchor="t" anchorCtr="0">
            <a:noAutofit/>
          </a:bodyPr>
          <a:lstStyle/>
          <a:p>
            <a:pPr marL="233363" indent="-233363">
              <a:spcAft>
                <a:spcPts val="1800"/>
              </a:spcAft>
            </a:pPr>
            <a:r>
              <a:rPr lang="zh-TW" altLang="en-US" sz="3200" dirty="0">
                <a:latin typeface="Arial Unicode MS" pitchFamily="34" charset="-128"/>
                <a:ea typeface="Arial Unicode MS" pitchFamily="34" charset="-128"/>
                <a:cs typeface="Arial Unicode MS" pitchFamily="34" charset="-128"/>
              </a:rPr>
              <a:t>透过商业模式优</a:t>
            </a:r>
            <a:r>
              <a:rPr lang="zh-TW" altLang="en-US" sz="3200" dirty="0" smtClean="0">
                <a:latin typeface="Arial Unicode MS" pitchFamily="34" charset="-128"/>
                <a:ea typeface="Arial Unicode MS" pitchFamily="34" charset="-128"/>
                <a:cs typeface="Arial Unicode MS" pitchFamily="34" charset="-128"/>
              </a:rPr>
              <a:t>化创</a:t>
            </a:r>
            <a:r>
              <a:rPr lang="zh-TW" altLang="en-US" sz="3200" dirty="0">
                <a:latin typeface="Arial Unicode MS" pitchFamily="34" charset="-128"/>
                <a:ea typeface="Arial Unicode MS" pitchFamily="34" charset="-128"/>
                <a:cs typeface="Arial Unicode MS" pitchFamily="34" charset="-128"/>
              </a:rPr>
              <a:t>造价值</a:t>
            </a:r>
            <a:endParaRPr lang="en-US" altLang="zh-CN" sz="3200" dirty="0">
              <a:latin typeface="Arial Unicode MS" pitchFamily="34" charset="-128"/>
              <a:ea typeface="Arial Unicode MS" pitchFamily="34" charset="-128"/>
              <a:cs typeface="Arial Unicode MS" pitchFamily="34" charset="-128"/>
            </a:endParaRPr>
          </a:p>
        </p:txBody>
      </p:sp>
      <p:sp>
        <p:nvSpPr>
          <p:cNvPr id="4099" name="Rectangle 3"/>
          <p:cNvSpPr>
            <a:spLocks noGrp="1" noChangeArrowheads="1"/>
          </p:cNvSpPr>
          <p:nvPr>
            <p:ph idx="1"/>
          </p:nvPr>
        </p:nvSpPr>
        <p:spPr>
          <a:noFill/>
        </p:spPr>
        <p:txBody>
          <a:bodyPr/>
          <a:lstStyle/>
          <a:p>
            <a:pPr marL="231775" indent="-231775">
              <a:spcAft>
                <a:spcPts val="600"/>
              </a:spcAft>
              <a:buFont typeface="Arial" pitchFamily="34" charset="0"/>
              <a:buChar char="•"/>
            </a:pPr>
            <a:r>
              <a:rPr lang="zh-TW" altLang="en-US" sz="2700" dirty="0" smtClean="0">
                <a:solidFill>
                  <a:schemeClr val="tx2"/>
                </a:solidFill>
                <a:latin typeface="Arial Unicode MS" pitchFamily="34" charset="-128"/>
                <a:ea typeface="Arial Unicode MS" pitchFamily="34" charset="-128"/>
                <a:cs typeface="Arial Unicode MS" pitchFamily="34" charset="-128"/>
              </a:rPr>
              <a:t>对跨</a:t>
            </a:r>
            <a:r>
              <a:rPr lang="zh-TW" altLang="en-US" sz="2700" dirty="0">
                <a:solidFill>
                  <a:schemeClr val="tx2"/>
                </a:solidFill>
                <a:latin typeface="Arial Unicode MS" pitchFamily="34" charset="-128"/>
                <a:ea typeface="Arial Unicode MS" pitchFamily="34" charset="-128"/>
                <a:cs typeface="Arial Unicode MS" pitchFamily="34" charset="-128"/>
              </a:rPr>
              <a:t>国公司而言，透过商业模式优化创造价值成为集团税务及资金策略的基础</a:t>
            </a:r>
            <a:endParaRPr lang="en-US" sz="2700" dirty="0">
              <a:solidFill>
                <a:schemeClr val="tx2"/>
              </a:solidFill>
              <a:latin typeface="Arial Unicode MS" pitchFamily="34" charset="-128"/>
              <a:ea typeface="Arial Unicode MS" pitchFamily="34" charset="-128"/>
              <a:cs typeface="Arial Unicode MS" pitchFamily="34" charset="-128"/>
            </a:endParaRPr>
          </a:p>
          <a:p>
            <a:pPr marL="457200" lvl="2" indent="-225425">
              <a:spcAft>
                <a:spcPts val="600"/>
              </a:spcAft>
              <a:buClr>
                <a:srgbClr val="002776"/>
              </a:buClr>
              <a:buFont typeface="Arial Unicode MS" pitchFamily="34" charset="-128"/>
              <a:buChar char="–"/>
            </a:pPr>
            <a:r>
              <a:rPr lang="zh-TW" altLang="en-US" sz="2500" dirty="0">
                <a:solidFill>
                  <a:schemeClr val="tx2"/>
                </a:solidFill>
                <a:latin typeface="Arial Unicode MS" pitchFamily="34" charset="-128"/>
                <a:ea typeface="Arial Unicode MS" pitchFamily="34" charset="-128"/>
                <a:cs typeface="Arial Unicode MS" pitchFamily="34" charset="-128"/>
              </a:rPr>
              <a:t>整合税</a:t>
            </a:r>
            <a:r>
              <a:rPr lang="zh-TW" altLang="en-US" sz="2500" dirty="0" smtClean="0">
                <a:solidFill>
                  <a:schemeClr val="tx2"/>
                </a:solidFill>
                <a:latin typeface="Arial Unicode MS" pitchFamily="34" charset="-128"/>
                <a:ea typeface="Arial Unicode MS" pitchFamily="34" charset="-128"/>
                <a:cs typeface="Arial Unicode MS" pitchFamily="34" charset="-128"/>
              </a:rPr>
              <a:t>务</a:t>
            </a:r>
            <a:r>
              <a:rPr lang="zh-TW" altLang="en-US" sz="2500" dirty="0">
                <a:solidFill>
                  <a:schemeClr val="tx2"/>
                </a:solidFill>
                <a:latin typeface="Arial Unicode MS" pitchFamily="34" charset="-128"/>
                <a:ea typeface="Arial Unicode MS" pitchFamily="34" charset="-128"/>
                <a:cs typeface="Arial Unicode MS" pitchFamily="34" charset="-128"/>
              </a:rPr>
              <a:t>规划</a:t>
            </a:r>
            <a:r>
              <a:rPr lang="zh-TW" altLang="en-US" sz="2500" dirty="0" smtClean="0">
                <a:solidFill>
                  <a:schemeClr val="tx2"/>
                </a:solidFill>
                <a:latin typeface="Arial Unicode MS" pitchFamily="34" charset="-128"/>
                <a:ea typeface="Arial Unicode MS" pitchFamily="34" charset="-128"/>
                <a:cs typeface="Arial Unicode MS" pitchFamily="34" charset="-128"/>
              </a:rPr>
              <a:t>的</a:t>
            </a:r>
            <a:r>
              <a:rPr lang="zh-TW" altLang="en-US" sz="2500" dirty="0">
                <a:solidFill>
                  <a:schemeClr val="tx2"/>
                </a:solidFill>
                <a:latin typeface="Arial Unicode MS" pitchFamily="34" charset="-128"/>
                <a:ea typeface="Arial Unicode MS" pitchFamily="34" charset="-128"/>
                <a:cs typeface="Arial Unicode MS" pitchFamily="34" charset="-128"/>
              </a:rPr>
              <a:t>供应链</a:t>
            </a:r>
            <a:r>
              <a:rPr lang="en-US" sz="2500" dirty="0">
                <a:solidFill>
                  <a:schemeClr val="tx2"/>
                </a:solidFill>
                <a:latin typeface="Arial Unicode MS" pitchFamily="34" charset="-128"/>
                <a:ea typeface="Arial Unicode MS" pitchFamily="34" charset="-128"/>
                <a:cs typeface="Arial Unicode MS" pitchFamily="34" charset="-128"/>
              </a:rPr>
              <a:t> </a:t>
            </a:r>
          </a:p>
          <a:p>
            <a:pPr marL="457200" lvl="2" indent="-225425">
              <a:spcAft>
                <a:spcPts val="600"/>
              </a:spcAft>
              <a:buClr>
                <a:srgbClr val="002776"/>
              </a:buClr>
              <a:buFont typeface="Arial Unicode MS" pitchFamily="34" charset="-128"/>
              <a:buChar char="–"/>
            </a:pPr>
            <a:r>
              <a:rPr lang="zh-TW" altLang="en-US" sz="2500" dirty="0">
                <a:solidFill>
                  <a:schemeClr val="tx2"/>
                </a:solidFill>
                <a:latin typeface="Arial Unicode MS" pitchFamily="34" charset="-128"/>
                <a:ea typeface="Arial Unicode MS" pitchFamily="34" charset="-128"/>
                <a:cs typeface="Arial Unicode MS" pitchFamily="34" charset="-128"/>
              </a:rPr>
              <a:t>知识产</a:t>
            </a:r>
            <a:r>
              <a:rPr lang="zh-TW" altLang="en-US" sz="2500" dirty="0" smtClean="0">
                <a:solidFill>
                  <a:schemeClr val="tx2"/>
                </a:solidFill>
                <a:latin typeface="Arial Unicode MS" pitchFamily="34" charset="-128"/>
                <a:ea typeface="Arial Unicode MS" pitchFamily="34" charset="-128"/>
                <a:cs typeface="Arial Unicode MS" pitchFamily="34" charset="-128"/>
              </a:rPr>
              <a:t>权策略</a:t>
            </a:r>
            <a:endParaRPr lang="en-US" sz="2500" dirty="0">
              <a:solidFill>
                <a:schemeClr val="tx2"/>
              </a:solidFill>
              <a:latin typeface="Arial Unicode MS" pitchFamily="34" charset="-128"/>
              <a:ea typeface="Arial Unicode MS" pitchFamily="34" charset="-128"/>
              <a:cs typeface="Arial Unicode MS" pitchFamily="34" charset="-128"/>
            </a:endParaRPr>
          </a:p>
          <a:p>
            <a:pPr marL="457200" lvl="2" indent="-225425">
              <a:spcAft>
                <a:spcPts val="600"/>
              </a:spcAft>
              <a:buClr>
                <a:srgbClr val="002776"/>
              </a:buClr>
              <a:buFont typeface="Arial Unicode MS" pitchFamily="34" charset="-128"/>
              <a:buChar char="–"/>
            </a:pPr>
            <a:r>
              <a:rPr lang="zh-TW" altLang="en-US" sz="2500" dirty="0">
                <a:solidFill>
                  <a:schemeClr val="tx2"/>
                </a:solidFill>
                <a:latin typeface="Arial Unicode MS" pitchFamily="34" charset="-128"/>
                <a:ea typeface="Arial Unicode MS" pitchFamily="34" charset="-128"/>
                <a:cs typeface="Arial Unicode MS" pitchFamily="34" charset="-128"/>
              </a:rPr>
              <a:t>卓越中心、采购及其他机会</a:t>
            </a:r>
            <a:endParaRPr lang="en-US" altLang="zh-TW" sz="2500" dirty="0">
              <a:solidFill>
                <a:schemeClr val="tx2"/>
              </a:solidFill>
              <a:latin typeface="Arial Unicode MS" pitchFamily="34" charset="-128"/>
              <a:ea typeface="Arial Unicode MS" pitchFamily="34" charset="-128"/>
              <a:cs typeface="Arial Unicode MS" pitchFamily="34" charset="-128"/>
            </a:endParaRPr>
          </a:p>
          <a:p>
            <a:pPr marL="231775" indent="-231775">
              <a:spcAft>
                <a:spcPts val="600"/>
              </a:spcAft>
              <a:buFont typeface="Arial" pitchFamily="34" charset="0"/>
              <a:buChar char="•"/>
            </a:pPr>
            <a:r>
              <a:rPr lang="zh-TW" altLang="en-US" sz="2700" dirty="0" smtClean="0">
                <a:solidFill>
                  <a:schemeClr val="tx2"/>
                </a:solidFill>
                <a:latin typeface="Arial Unicode MS" pitchFamily="34" charset="-128"/>
                <a:ea typeface="Arial Unicode MS" pitchFamily="34" charset="-128"/>
                <a:cs typeface="Arial Unicode MS" pitchFamily="34" charset="-128"/>
              </a:rPr>
              <a:t>下列因素</a:t>
            </a:r>
            <a:r>
              <a:rPr lang="zh-TW" altLang="en-US" sz="2700" dirty="0">
                <a:solidFill>
                  <a:schemeClr val="tx2"/>
                </a:solidFill>
                <a:latin typeface="Arial Unicode MS" pitchFamily="34" charset="-128"/>
                <a:ea typeface="Arial Unicode MS" pitchFamily="34" charset="-128"/>
                <a:cs typeface="Arial Unicode MS" pitchFamily="34" charset="-128"/>
              </a:rPr>
              <a:t>解释了为何优化商业</a:t>
            </a:r>
            <a:r>
              <a:rPr lang="zh-TW" altLang="en-US" sz="2700" dirty="0" smtClean="0">
                <a:solidFill>
                  <a:schemeClr val="tx2"/>
                </a:solidFill>
                <a:latin typeface="Arial Unicode MS" pitchFamily="34" charset="-128"/>
                <a:ea typeface="Arial Unicode MS" pitchFamily="34" charset="-128"/>
                <a:cs typeface="Arial Unicode MS" pitchFamily="34" charset="-128"/>
              </a:rPr>
              <a:t>模式创</a:t>
            </a:r>
            <a:r>
              <a:rPr lang="zh-TW" altLang="en-US" sz="2700" dirty="0">
                <a:solidFill>
                  <a:schemeClr val="tx2"/>
                </a:solidFill>
                <a:latin typeface="Arial Unicode MS" pitchFamily="34" charset="-128"/>
                <a:ea typeface="Arial Unicode MS" pitchFamily="34" charset="-128"/>
                <a:cs typeface="Arial Unicode MS" pitchFamily="34" charset="-128"/>
              </a:rPr>
              <a:t>造价值成为集团税务及财务策略的基础</a:t>
            </a:r>
            <a:endParaRPr lang="en-US" sz="2700" dirty="0">
              <a:solidFill>
                <a:schemeClr val="tx2"/>
              </a:solidFill>
              <a:latin typeface="Arial Unicode MS" pitchFamily="34" charset="-128"/>
              <a:ea typeface="Arial Unicode MS" pitchFamily="34" charset="-128"/>
              <a:cs typeface="Arial Unicode MS" pitchFamily="34" charset="-128"/>
            </a:endParaRPr>
          </a:p>
          <a:p>
            <a:pPr marL="457200" lvl="2" indent="-225425">
              <a:spcAft>
                <a:spcPts val="600"/>
              </a:spcAft>
              <a:buClr>
                <a:srgbClr val="002776"/>
              </a:buClr>
              <a:buFont typeface="Arial Unicode MS" pitchFamily="34" charset="-128"/>
              <a:buChar char="–"/>
            </a:pPr>
            <a:r>
              <a:rPr lang="zh-TW" altLang="en-US" sz="2500" dirty="0">
                <a:solidFill>
                  <a:schemeClr val="tx2"/>
                </a:solidFill>
                <a:latin typeface="Arial Unicode MS" pitchFamily="34" charset="-128"/>
                <a:ea typeface="Arial Unicode MS" pitchFamily="34" charset="-128"/>
                <a:cs typeface="Arial Unicode MS" pitchFamily="34" charset="-128"/>
              </a:rPr>
              <a:t>全球化及区域化导致更集中的管理模式且税务能重大地强化模式的改变</a:t>
            </a:r>
            <a:endParaRPr lang="en-US" sz="2500" dirty="0">
              <a:solidFill>
                <a:schemeClr val="tx2"/>
              </a:solidFill>
              <a:latin typeface="Arial Unicode MS" pitchFamily="34" charset="-128"/>
              <a:ea typeface="Arial Unicode MS" pitchFamily="34" charset="-128"/>
              <a:cs typeface="Arial Unicode MS" pitchFamily="34" charset="-128"/>
            </a:endParaRPr>
          </a:p>
          <a:p>
            <a:pPr marL="457200" lvl="2" indent="-225425">
              <a:spcAft>
                <a:spcPts val="600"/>
              </a:spcAft>
              <a:buClr>
                <a:srgbClr val="002776"/>
              </a:buClr>
              <a:buFont typeface="Arial Unicode MS" pitchFamily="34" charset="-128"/>
              <a:buChar char="–"/>
            </a:pPr>
            <a:r>
              <a:rPr lang="zh-TW" altLang="en-US" sz="2500" dirty="0">
                <a:solidFill>
                  <a:schemeClr val="tx2"/>
                </a:solidFill>
                <a:latin typeface="Arial Unicode MS" pitchFamily="34" charset="-128"/>
                <a:ea typeface="Arial Unicode MS" pitchFamily="34" charset="-128"/>
                <a:cs typeface="Arial Unicode MS" pitchFamily="34" charset="-128"/>
              </a:rPr>
              <a:t>随着企业的成长，所取得税务优惠应可持</a:t>
            </a:r>
            <a:r>
              <a:rPr lang="zh-TW" altLang="en-US" sz="2500" dirty="0" smtClean="0">
                <a:solidFill>
                  <a:schemeClr val="tx2"/>
                </a:solidFill>
                <a:latin typeface="Arial Unicode MS" pitchFamily="34" charset="-128"/>
                <a:ea typeface="Arial Unicode MS" pitchFamily="34" charset="-128"/>
                <a:cs typeface="Arial Unicode MS" pitchFamily="34" charset="-128"/>
              </a:rPr>
              <a:t>续增加</a:t>
            </a:r>
            <a:endParaRPr lang="en-US" altLang="zh-TW" sz="2500" dirty="0">
              <a:solidFill>
                <a:schemeClr val="tx2"/>
              </a:solidFill>
              <a:latin typeface="Arial Unicode MS" pitchFamily="34" charset="-128"/>
              <a:ea typeface="Arial Unicode MS" pitchFamily="34" charset="-128"/>
              <a:cs typeface="Arial Unicode MS" pitchFamily="34" charset="-128"/>
            </a:endParaRPr>
          </a:p>
          <a:p>
            <a:pPr marL="457200" lvl="2" indent="-225425">
              <a:spcAft>
                <a:spcPts val="600"/>
              </a:spcAft>
              <a:buClr>
                <a:srgbClr val="002776"/>
              </a:buClr>
              <a:buFont typeface="Arial Unicode MS" pitchFamily="34" charset="-128"/>
              <a:buChar char="–"/>
            </a:pPr>
            <a:r>
              <a:rPr lang="zh-TW" altLang="en-US" sz="2500" dirty="0">
                <a:solidFill>
                  <a:schemeClr val="tx2"/>
                </a:solidFill>
                <a:latin typeface="Arial Unicode MS" pitchFamily="34" charset="-128"/>
                <a:ea typeface="Arial Unicode MS" pitchFamily="34" charset="-128"/>
                <a:cs typeface="Arial Unicode MS" pitchFamily="34" charset="-128"/>
              </a:rPr>
              <a:t>单一层面的税务筹划变成愈来愈困难去执行</a:t>
            </a:r>
            <a:endParaRPr lang="en-GB" sz="2500" dirty="0">
              <a:solidFill>
                <a:schemeClr val="tx2"/>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345285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vert="horz" lIns="0" tIns="0" rIns="0" bIns="0" rtlCol="0" anchor="t" anchorCtr="0">
            <a:noAutofit/>
          </a:bodyPr>
          <a:lstStyle/>
          <a:p>
            <a:pPr marL="233363" indent="-233363">
              <a:spcAft>
                <a:spcPts val="1800"/>
              </a:spcAft>
            </a:pPr>
            <a:r>
              <a:rPr lang="zh-TW" altLang="en-US" sz="3200" dirty="0">
                <a:latin typeface="Arial Unicode MS" pitchFamily="34" charset="-128"/>
                <a:ea typeface="Arial Unicode MS" pitchFamily="34" charset="-128"/>
                <a:cs typeface="Arial Unicode MS" pitchFamily="34" charset="-128"/>
              </a:rPr>
              <a:t>商业模式优化概述</a:t>
            </a:r>
            <a:endParaRPr lang="en-US" altLang="zh-CN" sz="3200" dirty="0">
              <a:latin typeface="Arial Unicode MS" pitchFamily="34" charset="-128"/>
              <a:ea typeface="Arial Unicode MS" pitchFamily="34" charset="-128"/>
              <a:cs typeface="Arial Unicode MS" pitchFamily="34" charset="-128"/>
            </a:endParaRPr>
          </a:p>
        </p:txBody>
      </p:sp>
      <p:sp>
        <p:nvSpPr>
          <p:cNvPr id="4099" name="Rectangle 3"/>
          <p:cNvSpPr>
            <a:spLocks noGrp="1" noChangeArrowheads="1"/>
          </p:cNvSpPr>
          <p:nvPr>
            <p:ph idx="1"/>
          </p:nvPr>
        </p:nvSpPr>
        <p:spPr>
          <a:noFill/>
        </p:spPr>
        <p:txBody>
          <a:bodyPr/>
          <a:lstStyle/>
          <a:p>
            <a:pPr marL="231775" lvl="1" indent="-231775">
              <a:spcAft>
                <a:spcPts val="600"/>
              </a:spcAft>
            </a:pPr>
            <a:r>
              <a:rPr lang="zh-TW" altLang="en-US" sz="2600" dirty="0">
                <a:latin typeface="Arial Unicode MS" pitchFamily="34" charset="-128"/>
                <a:ea typeface="Arial Unicode MS" pitchFamily="34" charset="-128"/>
                <a:cs typeface="Arial Unicode MS" pitchFamily="34" charset="-128"/>
              </a:rPr>
              <a:t>企业</a:t>
            </a:r>
            <a:r>
              <a:rPr lang="zh-CN" altLang="en-US" sz="2600" dirty="0">
                <a:latin typeface="Arial Unicode MS" pitchFamily="34" charset="-128"/>
                <a:ea typeface="Arial Unicode MS" pitchFamily="34" charset="-128"/>
                <a:cs typeface="Arial Unicode MS" pitchFamily="34" charset="-128"/>
              </a:rPr>
              <a:t>通过</a:t>
            </a:r>
            <a:r>
              <a:rPr lang="zh-TW" altLang="en-US" sz="2600" dirty="0">
                <a:latin typeface="Arial Unicode MS" pitchFamily="34" charset="-128"/>
                <a:ea typeface="Arial Unicode MS" pitchFamily="34" charset="-128"/>
                <a:cs typeface="Arial Unicode MS" pitchFamily="34" charset="-128"/>
              </a:rPr>
              <a:t>资产、功能及风险</a:t>
            </a:r>
            <a:r>
              <a:rPr lang="zh-CN" altLang="en-US" sz="2600" dirty="0">
                <a:latin typeface="Arial Unicode MS" pitchFamily="34" charset="-128"/>
                <a:ea typeface="Arial Unicode MS" pitchFamily="34" charset="-128"/>
                <a:cs typeface="Arial Unicode MS" pitchFamily="34" charset="-128"/>
              </a:rPr>
              <a:t>三大要素的组合和有效运作为</a:t>
            </a:r>
            <a:r>
              <a:rPr lang="zh-TW" altLang="en-US" sz="2600" dirty="0">
                <a:latin typeface="Arial Unicode MS" pitchFamily="34" charset="-128"/>
                <a:ea typeface="Arial Unicode MS" pitchFamily="34" charset="-128"/>
                <a:cs typeface="Arial Unicode MS" pitchFamily="34" charset="-128"/>
              </a:rPr>
              <a:t>股东</a:t>
            </a:r>
            <a:r>
              <a:rPr lang="zh-CN" altLang="en-US" sz="2600" dirty="0">
                <a:latin typeface="Arial Unicode MS" pitchFamily="34" charset="-128"/>
                <a:ea typeface="Arial Unicode MS" pitchFamily="34" charset="-128"/>
                <a:cs typeface="Arial Unicode MS" pitchFamily="34" charset="-128"/>
              </a:rPr>
              <a:t>创造回报</a:t>
            </a:r>
            <a:endParaRPr lang="en-US" sz="2600" dirty="0">
              <a:latin typeface="Arial Unicode MS" pitchFamily="34" charset="-128"/>
              <a:ea typeface="Arial Unicode MS" pitchFamily="34" charset="-128"/>
              <a:cs typeface="Arial Unicode MS" pitchFamily="34" charset="-128"/>
            </a:endParaRPr>
          </a:p>
          <a:p>
            <a:pPr marL="231775" lvl="1" indent="-231775">
              <a:spcAft>
                <a:spcPts val="600"/>
              </a:spcAft>
            </a:pPr>
            <a:r>
              <a:rPr lang="zh-TW" altLang="en-US" sz="2600" dirty="0">
                <a:latin typeface="Arial Unicode MS" pitchFamily="34" charset="-128"/>
                <a:ea typeface="Arial Unicode MS" pitchFamily="34" charset="-128"/>
                <a:cs typeface="Arial Unicode MS" pitchFamily="34" charset="-128"/>
              </a:rPr>
              <a:t>将具有附加价值的资产、功能及风险透过提昇税负效益的方案能够带来重大的税负节省</a:t>
            </a:r>
            <a:endParaRPr lang="en-US" sz="2600" dirty="0">
              <a:latin typeface="Arial Unicode MS" pitchFamily="34" charset="-128"/>
              <a:ea typeface="Arial Unicode MS" pitchFamily="34" charset="-128"/>
              <a:cs typeface="Arial Unicode MS" pitchFamily="34" charset="-128"/>
            </a:endParaRPr>
          </a:p>
          <a:p>
            <a:pPr marL="231775" lvl="1" indent="-231775">
              <a:spcAft>
                <a:spcPts val="600"/>
              </a:spcAft>
            </a:pPr>
            <a:r>
              <a:rPr lang="zh-TW" altLang="en-US" sz="2600" dirty="0">
                <a:latin typeface="Arial Unicode MS" pitchFamily="34" charset="-128"/>
                <a:ea typeface="Arial Unicode MS" pitchFamily="34" charset="-128"/>
                <a:cs typeface="Arial Unicode MS" pitchFamily="34" charset="-128"/>
              </a:rPr>
              <a:t>仅在税负效益的考量下只配置资产及风险是不够的，企业执行的功能也必须列入考量。藉由功能的配置</a:t>
            </a:r>
            <a:r>
              <a:rPr lang="zh-CN" altLang="en-US" sz="2600" dirty="0">
                <a:latin typeface="Arial Unicode MS" pitchFamily="34" charset="-128"/>
                <a:ea typeface="Arial Unicode MS" pitchFamily="34" charset="-128"/>
                <a:cs typeface="Arial Unicode MS" pitchFamily="34" charset="-128"/>
              </a:rPr>
              <a:t>有效</a:t>
            </a:r>
            <a:r>
              <a:rPr lang="zh-TW" altLang="en-US" sz="2600" dirty="0">
                <a:latin typeface="Arial Unicode MS" pitchFamily="34" charset="-128"/>
                <a:ea typeface="Arial Unicode MS" pitchFamily="34" charset="-128"/>
                <a:cs typeface="Arial Unicode MS" pitchFamily="34" charset="-128"/>
              </a:rPr>
              <a:t>管理资产及风险</a:t>
            </a:r>
            <a:r>
              <a:rPr lang="zh-CN" altLang="en-US" sz="2600" dirty="0">
                <a:latin typeface="Arial Unicode MS" pitchFamily="34" charset="-128"/>
                <a:ea typeface="Arial Unicode MS" pitchFamily="34" charset="-128"/>
                <a:cs typeface="Arial Unicode MS" pitchFamily="34" charset="-128"/>
              </a:rPr>
              <a:t>，</a:t>
            </a:r>
            <a:r>
              <a:rPr lang="zh-TW" altLang="en-US" sz="2600" dirty="0">
                <a:latin typeface="Arial Unicode MS" pitchFamily="34" charset="-128"/>
                <a:ea typeface="Arial Unicode MS" pitchFamily="34" charset="-128"/>
                <a:cs typeface="Arial Unicode MS" pitchFamily="34" charset="-128"/>
              </a:rPr>
              <a:t>并创造</a:t>
            </a:r>
            <a:r>
              <a:rPr lang="zh-CN" altLang="en-US" sz="2600" dirty="0">
                <a:latin typeface="Arial Unicode MS" pitchFamily="34" charset="-128"/>
                <a:ea typeface="Arial Unicode MS" pitchFamily="34" charset="-128"/>
                <a:cs typeface="Arial Unicode MS" pitchFamily="34" charset="-128"/>
              </a:rPr>
              <a:t>可持续</a:t>
            </a:r>
            <a:r>
              <a:rPr lang="zh-TW" altLang="en-US" sz="2600" dirty="0">
                <a:latin typeface="Arial Unicode MS" pitchFamily="34" charset="-128"/>
                <a:ea typeface="Arial Unicode MS" pitchFamily="34" charset="-128"/>
                <a:cs typeface="Arial Unicode MS" pitchFamily="34" charset="-128"/>
              </a:rPr>
              <a:t>利益</a:t>
            </a:r>
            <a:endParaRPr lang="en-US" sz="2600" dirty="0">
              <a:latin typeface="Arial Unicode MS" pitchFamily="34" charset="-128"/>
              <a:ea typeface="Arial Unicode MS" pitchFamily="34" charset="-128"/>
              <a:cs typeface="Arial Unicode MS" pitchFamily="34" charset="-128"/>
            </a:endParaRPr>
          </a:p>
          <a:p>
            <a:pPr marL="231775" lvl="1" indent="-231775">
              <a:spcAft>
                <a:spcPts val="600"/>
              </a:spcAft>
            </a:pPr>
            <a:r>
              <a:rPr lang="zh-TW" altLang="en-US" sz="2600" dirty="0">
                <a:latin typeface="Arial Unicode MS" pitchFamily="34" charset="-128"/>
                <a:ea typeface="Arial Unicode MS" pitchFamily="34" charset="-128"/>
                <a:cs typeface="Arial Unicode MS" pitchFamily="34" charset="-128"/>
              </a:rPr>
              <a:t>商业模式优化是使用集中化相关资产、功能及风险来优化跨国公司的全球或是地区营运模式及税务</a:t>
            </a:r>
            <a:r>
              <a:rPr lang="zh-TW" altLang="en-US" sz="2600" dirty="0" smtClean="0">
                <a:latin typeface="Arial Unicode MS" pitchFamily="34" charset="-128"/>
                <a:ea typeface="Arial Unicode MS" pitchFamily="34" charset="-128"/>
                <a:cs typeface="Arial Unicode MS" pitchFamily="34" charset="-128"/>
              </a:rPr>
              <a:t>效益</a:t>
            </a:r>
            <a:endParaRPr lang="en-GB" sz="2000" dirty="0">
              <a:solidFill>
                <a:schemeClr val="tx2"/>
              </a:solidFill>
              <a:latin typeface="Arial Unicode MS" pitchFamily="34" charset="-128"/>
              <a:ea typeface="Arial Unicode MS" pitchFamily="34" charset="-128"/>
              <a:cs typeface="Arial Unicode MS" pitchFamily="34" charset="-128"/>
            </a:endParaRPr>
          </a:p>
        </p:txBody>
      </p:sp>
      <p:sp>
        <p:nvSpPr>
          <p:cNvPr id="5" name="TextBox 4"/>
          <p:cNvSpPr txBox="1"/>
          <p:nvPr/>
        </p:nvSpPr>
        <p:spPr>
          <a:xfrm>
            <a:off x="359877" y="5257800"/>
            <a:ext cx="8416925" cy="1108773"/>
          </a:xfrm>
          <a:prstGeom prst="rect">
            <a:avLst/>
          </a:prstGeom>
          <a:solidFill>
            <a:schemeClr val="accent3"/>
          </a:solidFill>
          <a:ln w="19050" cap="flat" cmpd="sng" algn="ctr">
            <a:noFill/>
            <a:prstDash val="solid"/>
          </a:ln>
          <a:effectLst/>
        </p:spPr>
        <p:txBody>
          <a:bodyPr wrap="square" lIns="0" tIns="0" rIns="0" bIns="0" anchor="ctr" anchorCtr="1">
            <a:noAutofit/>
          </a:bodyPr>
          <a:lstStyle/>
          <a:p>
            <a:pPr marL="0" marR="0" lvl="1" indent="0" algn="ctr" defTabSz="913816" eaLnBrk="1" fontAlgn="auto" latinLnBrk="0" hangingPunct="1">
              <a:lnSpc>
                <a:spcPct val="100000"/>
              </a:lnSpc>
              <a:spcBef>
                <a:spcPts val="0"/>
              </a:spcBef>
              <a:spcAft>
                <a:spcPts val="600"/>
              </a:spcAft>
              <a:buClrTx/>
              <a:buSzTx/>
              <a:buFontTx/>
              <a:buNone/>
              <a:tabLst/>
              <a:defRPr/>
            </a:pPr>
            <a:r>
              <a:rPr lang="zh-TW" altLang="en-US" sz="2600" b="1" dirty="0">
                <a:solidFill>
                  <a:schemeClr val="bg1"/>
                </a:solidFill>
                <a:latin typeface="Arial Unicode MS" pitchFamily="34" charset="-128"/>
                <a:ea typeface="Arial Unicode MS" pitchFamily="34" charset="-128"/>
                <a:cs typeface="Arial Unicode MS" pitchFamily="34" charset="-128"/>
              </a:rPr>
              <a:t>商业模式优化</a:t>
            </a:r>
            <a:r>
              <a:rPr lang="zh-TW" altLang="en-US" sz="2600" b="1" dirty="0" smtClean="0">
                <a:solidFill>
                  <a:schemeClr val="bg1"/>
                </a:solidFill>
                <a:latin typeface="Arial Unicode MS" pitchFamily="34" charset="-128"/>
                <a:ea typeface="Arial Unicode MS" pitchFamily="34" charset="-128"/>
                <a:cs typeface="Arial Unicode MS" pitchFamily="34" charset="-128"/>
              </a:rPr>
              <a:t>是结合税</a:t>
            </a:r>
            <a:r>
              <a:rPr lang="zh-TW" altLang="en-US" sz="2600" b="1" dirty="0">
                <a:solidFill>
                  <a:schemeClr val="bg1"/>
                </a:solidFill>
                <a:latin typeface="Arial Unicode MS" pitchFamily="34" charset="-128"/>
                <a:ea typeface="Arial Unicode MS" pitchFamily="34" charset="-128"/>
                <a:cs typeface="Arial Unicode MS" pitchFamily="34" charset="-128"/>
              </a:rPr>
              <a:t>务筹划</a:t>
            </a:r>
            <a:r>
              <a:rPr lang="zh-TW" altLang="en-US" sz="2600" b="1" dirty="0" smtClean="0">
                <a:solidFill>
                  <a:schemeClr val="bg1"/>
                </a:solidFill>
                <a:latin typeface="Arial Unicode MS" pitchFamily="34" charset="-128"/>
                <a:ea typeface="Arial Unicode MS" pitchFamily="34" charset="-128"/>
                <a:cs typeface="Arial Unicode MS" pitchFamily="34" charset="-128"/>
              </a:rPr>
              <a:t>及营</a:t>
            </a:r>
            <a:r>
              <a:rPr lang="zh-TW" altLang="en-US" sz="2600" b="1" dirty="0">
                <a:solidFill>
                  <a:schemeClr val="bg1"/>
                </a:solidFill>
                <a:latin typeface="Arial Unicode MS" pitchFamily="34" charset="-128"/>
                <a:ea typeface="Arial Unicode MS" pitchFamily="34" charset="-128"/>
                <a:cs typeface="Arial Unicode MS" pitchFamily="34" charset="-128"/>
              </a:rPr>
              <a:t>运</a:t>
            </a:r>
            <a:r>
              <a:rPr lang="zh-TW" altLang="en-US" sz="2600" b="1" dirty="0" smtClean="0">
                <a:solidFill>
                  <a:schemeClr val="bg1"/>
                </a:solidFill>
                <a:latin typeface="Arial Unicode MS" pitchFamily="34" charset="-128"/>
                <a:ea typeface="Arial Unicode MS" pitchFamily="34" charset="-128"/>
                <a:cs typeface="Arial Unicode MS" pitchFamily="34" charset="-128"/>
              </a:rPr>
              <a:t>策略</a:t>
            </a:r>
            <a:r>
              <a:rPr lang="en-US" altLang="zh-TW" sz="2600" b="1" dirty="0" smtClean="0">
                <a:solidFill>
                  <a:schemeClr val="bg1"/>
                </a:solidFill>
                <a:latin typeface="Arial Unicode MS" pitchFamily="34" charset="-128"/>
                <a:ea typeface="Arial Unicode MS" pitchFamily="34" charset="-128"/>
                <a:cs typeface="Arial Unicode MS" pitchFamily="34" charset="-128"/>
              </a:rPr>
              <a:t/>
            </a:r>
            <a:br>
              <a:rPr lang="en-US" altLang="zh-TW" sz="2600" b="1" dirty="0" smtClean="0">
                <a:solidFill>
                  <a:schemeClr val="bg1"/>
                </a:solidFill>
                <a:latin typeface="Arial Unicode MS" pitchFamily="34" charset="-128"/>
                <a:ea typeface="Arial Unicode MS" pitchFamily="34" charset="-128"/>
                <a:cs typeface="Arial Unicode MS" pitchFamily="34" charset="-128"/>
              </a:rPr>
            </a:br>
            <a:r>
              <a:rPr lang="zh-TW" altLang="en-US" sz="2600" b="1" dirty="0" smtClean="0">
                <a:solidFill>
                  <a:schemeClr val="bg1"/>
                </a:solidFill>
                <a:latin typeface="Arial Unicode MS" pitchFamily="34" charset="-128"/>
                <a:ea typeface="Arial Unicode MS" pitchFamily="34" charset="-128"/>
                <a:cs typeface="Arial Unicode MS" pitchFamily="34" charset="-128"/>
              </a:rPr>
              <a:t>以</a:t>
            </a:r>
            <a:r>
              <a:rPr lang="zh-TW" altLang="en-US" sz="2600" b="1" dirty="0">
                <a:solidFill>
                  <a:schemeClr val="bg1"/>
                </a:solidFill>
                <a:latin typeface="Arial Unicode MS" pitchFamily="34" charset="-128"/>
                <a:ea typeface="Arial Unicode MS" pitchFamily="34" charset="-128"/>
                <a:cs typeface="Arial Unicode MS" pitchFamily="34" charset="-128"/>
              </a:rPr>
              <a:t>达到持续</a:t>
            </a:r>
            <a:r>
              <a:rPr lang="zh-TW" altLang="en-US" sz="2600" b="1" dirty="0" smtClean="0">
                <a:solidFill>
                  <a:schemeClr val="bg1"/>
                </a:solidFill>
                <a:latin typeface="Arial Unicode MS" pitchFamily="34" charset="-128"/>
                <a:ea typeface="Arial Unicode MS" pitchFamily="34" charset="-128"/>
                <a:cs typeface="Arial Unicode MS" pitchFamily="34" charset="-128"/>
              </a:rPr>
              <a:t>且</a:t>
            </a:r>
            <a:r>
              <a:rPr lang="zh-CN" altLang="en-US" sz="2600" b="1" dirty="0">
                <a:solidFill>
                  <a:schemeClr val="bg1"/>
                </a:solidFill>
                <a:latin typeface="Arial Unicode MS" pitchFamily="34" charset="-128"/>
                <a:ea typeface="Arial Unicode MS" pitchFamily="34" charset="-128"/>
                <a:cs typeface="Arial Unicode MS" pitchFamily="34" charset="-128"/>
              </a:rPr>
              <a:t>巨大</a:t>
            </a:r>
            <a:r>
              <a:rPr lang="zh-TW" altLang="en-US" sz="2600" b="1" dirty="0">
                <a:solidFill>
                  <a:schemeClr val="bg1"/>
                </a:solidFill>
                <a:latin typeface="Arial Unicode MS" pitchFamily="34" charset="-128"/>
                <a:ea typeface="Arial Unicode MS" pitchFamily="34" charset="-128"/>
                <a:cs typeface="Arial Unicode MS" pitchFamily="34" charset="-128"/>
              </a:rPr>
              <a:t>的税务利益</a:t>
            </a:r>
            <a:endParaRPr lang="en-US" sz="2600" b="1" dirty="0">
              <a:solidFill>
                <a:schemeClr val="bg1"/>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099894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33363" indent="-233363">
              <a:spcAft>
                <a:spcPts val="1800"/>
              </a:spcAft>
            </a:pPr>
            <a:r>
              <a:rPr lang="zh-TW" altLang="en-US" sz="3200" dirty="0">
                <a:latin typeface="Arial Unicode MS" pitchFamily="34" charset="-128"/>
                <a:ea typeface="Arial Unicode MS" pitchFamily="34" charset="-128"/>
                <a:cs typeface="Arial Unicode MS" pitchFamily="34" charset="-128"/>
              </a:rPr>
              <a:t>可选商业模式的优劣分析</a:t>
            </a:r>
            <a:endParaRPr lang="en-US" altLang="zh-CN" sz="32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p:txBody>
          <a:bodyPr/>
          <a:lstStyle/>
          <a:p>
            <a:pPr>
              <a:defRPr/>
            </a:pPr>
            <a:r>
              <a:rPr lang="zh-TW" altLang="en-US" dirty="0">
                <a:solidFill>
                  <a:schemeClr val="tx2"/>
                </a:solidFill>
                <a:latin typeface="Arial Unicode MS" pitchFamily="34" charset="-128"/>
                <a:ea typeface="Arial Unicode MS" pitchFamily="34" charset="-128"/>
                <a:cs typeface="Arial Unicode MS" pitchFamily="34" charset="-128"/>
              </a:rPr>
              <a:t>企业在不同的企业生命周期中会有不同的关注点，企业转型的策略除税务考量外也要根据企业当下的关注</a:t>
            </a:r>
            <a:r>
              <a:rPr lang="zh-TW" altLang="en-US" dirty="0" smtClean="0">
                <a:solidFill>
                  <a:schemeClr val="tx2"/>
                </a:solidFill>
                <a:latin typeface="Arial Unicode MS" pitchFamily="34" charset="-128"/>
                <a:ea typeface="Arial Unicode MS" pitchFamily="34" charset="-128"/>
                <a:cs typeface="Arial Unicode MS" pitchFamily="34" charset="-128"/>
              </a:rPr>
              <a:t>点</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87298639"/>
              </p:ext>
            </p:extLst>
          </p:nvPr>
        </p:nvGraphicFramePr>
        <p:xfrm>
          <a:off x="664096" y="2362200"/>
          <a:ext cx="7815808" cy="3434409"/>
        </p:xfrm>
        <a:graphic>
          <a:graphicData uri="http://schemas.openxmlformats.org/drawingml/2006/table">
            <a:tbl>
              <a:tblPr firstRow="1" bandRow="1">
                <a:tableStyleId>{F5AB1C69-6EDB-4FF4-983F-18BD219EF322}</a:tableStyleId>
              </a:tblPr>
              <a:tblGrid>
                <a:gridCol w="2834375"/>
                <a:gridCol w="4981433"/>
              </a:tblGrid>
              <a:tr h="328852">
                <a:tc>
                  <a:txBody>
                    <a:bodyPr/>
                    <a:lstStyle/>
                    <a:p>
                      <a:pPr algn="ctr"/>
                      <a:r>
                        <a:rPr lang="zh-CN" altLang="en-US" sz="2200" dirty="0" smtClean="0">
                          <a:latin typeface="Arial Unicode MS" pitchFamily="34" charset="-122"/>
                          <a:ea typeface="Arial Unicode MS" pitchFamily="34" charset="-122"/>
                          <a:cs typeface="Arial Unicode MS" pitchFamily="34" charset="-122"/>
                        </a:rPr>
                        <a:t>阶段</a:t>
                      </a:r>
                      <a:endParaRPr lang="en-US" sz="2200" b="1" dirty="0">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bg2"/>
                      </a:solidFill>
                      <a:prstDash val="solid"/>
                      <a:round/>
                      <a:headEnd type="none" w="med" len="med"/>
                      <a:tailEnd type="none" w="med" len="med"/>
                    </a:lnR>
                    <a:lnB w="19050" cap="flat" cmpd="sng" algn="ctr">
                      <a:solidFill>
                        <a:schemeClr val="bg2"/>
                      </a:solidFill>
                      <a:prstDash val="solid"/>
                      <a:round/>
                      <a:headEnd type="none" w="med" len="med"/>
                      <a:tailEnd type="none" w="med" len="med"/>
                    </a:lnB>
                  </a:tcPr>
                </a:tc>
                <a:tc>
                  <a:txBody>
                    <a:bodyPr/>
                    <a:lstStyle/>
                    <a:p>
                      <a:pPr algn="ctr"/>
                      <a:r>
                        <a:rPr lang="zh-CN" altLang="en-US" sz="2200" dirty="0" smtClean="0">
                          <a:latin typeface="Arial Unicode MS" pitchFamily="34" charset="-122"/>
                          <a:ea typeface="Arial Unicode MS" pitchFamily="34" charset="-122"/>
                          <a:cs typeface="Arial Unicode MS" pitchFamily="34" charset="-122"/>
                        </a:rPr>
                        <a:t>关注点</a:t>
                      </a:r>
                      <a:endParaRPr lang="en-US" sz="2200" b="1" dirty="0">
                        <a:latin typeface="Arial Unicode MS" pitchFamily="34" charset="-122"/>
                        <a:ea typeface="Arial Unicode MS" pitchFamily="34" charset="-122"/>
                        <a:cs typeface="Arial Unicode MS" pitchFamily="34" charset="-122"/>
                      </a:endParaRPr>
                    </a:p>
                  </a:txBody>
                  <a:tcPr>
                    <a:lnL w="19050" cap="flat" cmpd="sng" algn="ctr">
                      <a:solidFill>
                        <a:schemeClr val="bg2"/>
                      </a:solidFill>
                      <a:prstDash val="solid"/>
                      <a:round/>
                      <a:headEnd type="none" w="med" len="med"/>
                      <a:tailEnd type="none" w="med" len="med"/>
                    </a:lnL>
                    <a:lnR w="19050" cap="flat" cmpd="sng" algn="ctr">
                      <a:solidFill>
                        <a:schemeClr val="accent3"/>
                      </a:solidFill>
                      <a:prstDash val="solid"/>
                      <a:round/>
                      <a:headEnd type="none" w="med" len="med"/>
                      <a:tailEnd type="none" w="med" len="med"/>
                    </a:lnR>
                    <a:lnB w="19050" cap="flat" cmpd="sng" algn="ctr">
                      <a:solidFill>
                        <a:schemeClr val="bg2"/>
                      </a:solidFill>
                      <a:prstDash val="solid"/>
                      <a:round/>
                      <a:headEnd type="none" w="med" len="med"/>
                      <a:tailEnd type="none" w="med" len="med"/>
                    </a:lnB>
                  </a:tcPr>
                </a:tc>
              </a:tr>
              <a:tr h="403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rgbClr val="002060"/>
                          </a:solidFill>
                          <a:latin typeface="Arial Unicode MS" pitchFamily="34" charset="-122"/>
                          <a:ea typeface="Arial Unicode MS" pitchFamily="34" charset="-122"/>
                          <a:cs typeface="Arial Unicode MS" pitchFamily="34" charset="-122"/>
                        </a:rPr>
                        <a:t>成熟企业</a:t>
                      </a:r>
                      <a:endParaRPr lang="en-US" altLang="en-US" sz="2000" kern="1200" dirty="0" smtClean="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rgbClr val="002060"/>
                          </a:solidFill>
                          <a:latin typeface="Arial Unicode MS" pitchFamily="34" charset="-122"/>
                          <a:ea typeface="Arial Unicode MS" pitchFamily="34" charset="-122"/>
                          <a:cs typeface="Arial Unicode MS" pitchFamily="34" charset="-122"/>
                        </a:rPr>
                        <a:t>提高效率、控制全球有效税率</a:t>
                      </a:r>
                      <a:endParaRPr lang="en-US" altLang="en-US" sz="2000" kern="1200" dirty="0" smtClean="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r>
              <a:tr h="403123">
                <a:tc>
                  <a:txBody>
                    <a:bodyPr/>
                    <a:lstStyle/>
                    <a:p>
                      <a:pPr marL="0" algn="l" defTabSz="914400" rtl="0" eaLnBrk="1" latinLnBrk="0" hangingPunct="1"/>
                      <a:r>
                        <a:rPr lang="zh-CN" altLang="en-US" sz="2000" kern="1200" dirty="0" smtClean="0">
                          <a:solidFill>
                            <a:srgbClr val="002060"/>
                          </a:solidFill>
                          <a:latin typeface="Arial Unicode MS" pitchFamily="34" charset="-122"/>
                          <a:ea typeface="Arial Unicode MS" pitchFamily="34" charset="-122"/>
                          <a:cs typeface="Arial Unicode MS" pitchFamily="34" charset="-122"/>
                        </a:rPr>
                        <a:t>未整合集团</a:t>
                      </a:r>
                      <a:endParaRPr lang="en-US" sz="2000" kern="1200" dirty="0" smtClean="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rgbClr val="002060"/>
                          </a:solidFill>
                          <a:latin typeface="Arial Unicode MS" pitchFamily="34" charset="-122"/>
                          <a:ea typeface="Arial Unicode MS" pitchFamily="34" charset="-122"/>
                          <a:cs typeface="Arial Unicode MS" pitchFamily="34" charset="-122"/>
                        </a:rPr>
                        <a:t>提高流程效率和连贯性</a:t>
                      </a:r>
                      <a:endParaRPr lang="en-US" sz="2000" kern="1200" dirty="0" smtClean="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r>
              <a:tr h="301448">
                <a:tc>
                  <a:txBody>
                    <a:bodyPr/>
                    <a:lstStyle/>
                    <a:p>
                      <a:pPr marL="0" algn="l" defTabSz="914400" rtl="0" eaLnBrk="1" latinLnBrk="0" hangingPunct="1"/>
                      <a:r>
                        <a:rPr lang="zh-CN" altLang="en-US" sz="2000" kern="1200" dirty="0" smtClean="0">
                          <a:solidFill>
                            <a:srgbClr val="002060"/>
                          </a:solidFill>
                          <a:latin typeface="Arial Unicode MS" pitchFamily="34" charset="-122"/>
                          <a:ea typeface="Arial Unicode MS" pitchFamily="34" charset="-122"/>
                          <a:cs typeface="Arial Unicode MS" pitchFamily="34" charset="-122"/>
                        </a:rPr>
                        <a:t>收购与兼并</a:t>
                      </a:r>
                      <a:endParaRPr lang="en-US" sz="2000" kern="1200" dirty="0" smtClean="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rgbClr val="002060"/>
                          </a:solidFill>
                          <a:latin typeface="Arial Unicode MS" pitchFamily="34" charset="-122"/>
                          <a:ea typeface="Arial Unicode MS" pitchFamily="34" charset="-122"/>
                          <a:cs typeface="Arial Unicode MS" pitchFamily="34" charset="-122"/>
                        </a:rPr>
                        <a:t>兼并后整合</a:t>
                      </a:r>
                      <a:endParaRPr lang="en-US" sz="2000" kern="1200" dirty="0" smtClean="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r>
              <a:tr h="403123">
                <a:tc>
                  <a:txBody>
                    <a:bodyPr/>
                    <a:lstStyle/>
                    <a:p>
                      <a:pPr marL="0" algn="l" defTabSz="914400" rtl="0" eaLnBrk="1" latinLnBrk="0" hangingPunct="1"/>
                      <a:r>
                        <a:rPr lang="zh-CN" altLang="en-US" sz="2000" kern="1200" dirty="0" smtClean="0">
                          <a:solidFill>
                            <a:srgbClr val="002060"/>
                          </a:solidFill>
                          <a:latin typeface="Arial Unicode MS" pitchFamily="34" charset="-122"/>
                          <a:ea typeface="Arial Unicode MS" pitchFamily="34" charset="-122"/>
                          <a:cs typeface="Arial Unicode MS" pitchFamily="34" charset="-122"/>
                        </a:rPr>
                        <a:t>市场先驱者</a:t>
                      </a:r>
                      <a:endParaRPr lang="en-US" sz="2000" kern="1200" dirty="0" smtClean="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rgbClr val="002060"/>
                          </a:solidFill>
                          <a:latin typeface="Arial Unicode MS" pitchFamily="34" charset="-122"/>
                          <a:ea typeface="Arial Unicode MS" pitchFamily="34" charset="-122"/>
                          <a:cs typeface="Arial Unicode MS" pitchFamily="34" charset="-122"/>
                        </a:rPr>
                        <a:t>以有成本效益、集中管理的模式作为开端</a:t>
                      </a:r>
                      <a:endParaRPr lang="en-US" sz="2000" kern="1200" dirty="0" smtClean="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r>
              <a:tr h="520683">
                <a:tc>
                  <a:txBody>
                    <a:bodyPr/>
                    <a:lstStyle/>
                    <a:p>
                      <a:pPr marL="0" algn="l" defTabSz="914400" rtl="0" eaLnBrk="1" latinLnBrk="0" hangingPunct="1"/>
                      <a:r>
                        <a:rPr lang="zh-CN" altLang="en-US" sz="2000" kern="1200" dirty="0" smtClean="0">
                          <a:solidFill>
                            <a:srgbClr val="002060"/>
                          </a:solidFill>
                          <a:latin typeface="Arial Unicode MS" pitchFamily="34" charset="-122"/>
                          <a:ea typeface="Arial Unicode MS" pitchFamily="34" charset="-122"/>
                          <a:cs typeface="Arial Unicode MS" pitchFamily="34" charset="-122"/>
                        </a:rPr>
                        <a:t>刚起步的公司</a:t>
                      </a:r>
                      <a:endParaRPr lang="en-US" altLang="en-US" sz="2000" kern="1200" dirty="0" smtClean="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p>
                      <a:pPr algn="l"/>
                      <a:r>
                        <a:rPr lang="zh-CN" altLang="en-US" sz="2000" kern="1200" dirty="0" smtClean="0">
                          <a:solidFill>
                            <a:srgbClr val="002060"/>
                          </a:solidFill>
                          <a:latin typeface="Arial Unicode MS" pitchFamily="34" charset="-122"/>
                          <a:ea typeface="Arial Unicode MS" pitchFamily="34" charset="-122"/>
                          <a:cs typeface="Arial Unicode MS" pitchFamily="34" charset="-122"/>
                        </a:rPr>
                        <a:t>在公司设立时就引进有效机制，以减少在撤资时须承担的税负</a:t>
                      </a:r>
                      <a:endParaRPr lang="en-US" altLang="en-US" sz="2000" kern="1200" dirty="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r>
              <a:tr h="575889">
                <a:tc>
                  <a:txBody>
                    <a:bodyPr/>
                    <a:lstStyle/>
                    <a:p>
                      <a:pPr marL="0" algn="l" defTabSz="914400" rtl="0" eaLnBrk="1" latinLnBrk="0" hangingPunct="1"/>
                      <a:r>
                        <a:rPr lang="zh-CN" altLang="en-US" sz="2000" kern="1200" dirty="0" smtClean="0">
                          <a:solidFill>
                            <a:srgbClr val="002060"/>
                          </a:solidFill>
                          <a:latin typeface="Arial Unicode MS" pitchFamily="34" charset="-122"/>
                          <a:ea typeface="Arial Unicode MS" pitchFamily="34" charset="-122"/>
                          <a:cs typeface="Arial Unicode MS" pitchFamily="34" charset="-122"/>
                        </a:rPr>
                        <a:t>新产品</a:t>
                      </a:r>
                      <a:endParaRPr lang="en-US" sz="2000" kern="1200" dirty="0" smtClean="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p>
                      <a:pPr algn="l"/>
                      <a:r>
                        <a:rPr lang="zh-CN" altLang="en-US" sz="2000" kern="1200" dirty="0" smtClean="0">
                          <a:solidFill>
                            <a:srgbClr val="002060"/>
                          </a:solidFill>
                          <a:latin typeface="Arial Unicode MS" pitchFamily="34" charset="-122"/>
                          <a:ea typeface="Arial Unicode MS" pitchFamily="34" charset="-122"/>
                          <a:cs typeface="Arial Unicode MS" pitchFamily="34" charset="-122"/>
                        </a:rPr>
                        <a:t>在开发新产品时就引进有效机制，以减少在撤资时须承担的税负</a:t>
                      </a:r>
                      <a:endParaRPr lang="en-US" altLang="en-US" sz="2000" kern="1200" dirty="0">
                        <a:solidFill>
                          <a:srgbClr val="002060"/>
                        </a:solidFill>
                        <a:latin typeface="Arial Unicode MS" pitchFamily="34" charset="-122"/>
                        <a:ea typeface="Arial Unicode MS" pitchFamily="34" charset="-122"/>
                        <a:cs typeface="Arial Unicode MS" pitchFamily="34" charset="-122"/>
                      </a:endParaRPr>
                    </a:p>
                  </a:txBody>
                  <a:tcPr>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005271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zh-TW" altLang="en-US" sz="3200" dirty="0" smtClean="0">
                <a:latin typeface="Arial Unicode MS" pitchFamily="34" charset="-128"/>
                <a:ea typeface="Arial Unicode MS" pitchFamily="34" charset="-128"/>
                <a:cs typeface="Arial Unicode MS" pitchFamily="34" charset="-128"/>
              </a:rPr>
              <a:t>执行税</a:t>
            </a:r>
            <a:r>
              <a:rPr lang="zh-TW" altLang="en-US" sz="3200" dirty="0">
                <a:latin typeface="Arial Unicode MS" pitchFamily="34" charset="-128"/>
                <a:ea typeface="Arial Unicode MS" pitchFamily="34" charset="-128"/>
                <a:cs typeface="Arial Unicode MS" pitchFamily="34" charset="-128"/>
              </a:rPr>
              <a:t>务优化的商业模式企业需考虑的因素</a:t>
            </a:r>
            <a:endParaRPr lang="en-US" sz="3200" dirty="0">
              <a:latin typeface="Arial Unicode MS" pitchFamily="34" charset="-128"/>
              <a:ea typeface="Arial Unicode MS" pitchFamily="34" charset="-128"/>
              <a:cs typeface="Arial Unicode MS" pitchFamily="34" charset="-128"/>
            </a:endParaRPr>
          </a:p>
        </p:txBody>
      </p:sp>
      <p:graphicFrame>
        <p:nvGraphicFramePr>
          <p:cNvPr id="5" name="Group 65"/>
          <p:cNvGraphicFramePr>
            <a:graphicFrameLocks noGrp="1"/>
          </p:cNvGraphicFramePr>
          <p:nvPr>
            <p:extLst>
              <p:ext uri="{D42A27DB-BD31-4B8C-83A1-F6EECF244321}">
                <p14:modId xmlns:p14="http://schemas.microsoft.com/office/powerpoint/2010/main" val="1745970245"/>
              </p:ext>
            </p:extLst>
          </p:nvPr>
        </p:nvGraphicFramePr>
        <p:xfrm>
          <a:off x="372663" y="1219200"/>
          <a:ext cx="8390337" cy="5044566"/>
        </p:xfrm>
        <a:graphic>
          <a:graphicData uri="http://schemas.openxmlformats.org/drawingml/2006/table">
            <a:tbl>
              <a:tblPr>
                <a:tableStyleId>{BDBED569-4797-4DF1-A0F4-6AAB3CD982D8}</a:tableStyleId>
              </a:tblPr>
              <a:tblGrid>
                <a:gridCol w="2294337"/>
                <a:gridCol w="6096000"/>
              </a:tblGrid>
              <a:tr h="609600">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20000"/>
                        </a:spcAft>
                        <a:buClr>
                          <a:schemeClr val="tx1"/>
                        </a:buClr>
                        <a:buSzTx/>
                        <a:buFont typeface="Wingdings" pitchFamily="2" charset="2"/>
                        <a:buNone/>
                        <a:tabLst>
                          <a:tab pos="5715000" algn="l"/>
                        </a:tabLst>
                      </a:pPr>
                      <a:r>
                        <a:rPr kumimoji="0" lang="zh-TW" altLang="en-US" sz="2400" b="1" i="0" u="none" strike="noStrike" cap="none" normalizeH="0" baseline="0" dirty="0" smtClean="0">
                          <a:ln>
                            <a:noFill/>
                          </a:ln>
                          <a:solidFill>
                            <a:schemeClr val="bg1"/>
                          </a:solidFill>
                          <a:effectLst/>
                          <a:latin typeface="Arial Unicode MS" pitchFamily="34" charset="-122"/>
                          <a:ea typeface="Arial Unicode MS" pitchFamily="34" charset="-122"/>
                          <a:cs typeface="Arial Unicode MS" pitchFamily="34" charset="-122"/>
                        </a:rPr>
                        <a:t>功能</a:t>
                      </a:r>
                      <a:endParaRPr kumimoji="0" lang="en-US" sz="2400" b="1" i="0" u="none" strike="noStrike" cap="none" normalizeH="0" baseline="0" dirty="0" smtClean="0">
                        <a:ln>
                          <a:noFill/>
                        </a:ln>
                        <a:solidFill>
                          <a:schemeClr val="bg1"/>
                        </a:solidFill>
                        <a:effectLst/>
                        <a:latin typeface="Arial Unicode MS" pitchFamily="34" charset="-122"/>
                        <a:ea typeface="Arial Unicode MS" pitchFamily="34" charset="-122"/>
                        <a:cs typeface="Arial Unicode MS" pitchFamily="34" charset="-122"/>
                      </a:endParaRPr>
                    </a:p>
                  </a:txBody>
                  <a:tcPr marL="75546" marR="75546" marT="35581" marB="35581" anchor="ctr" anchorCtr="1" horzOverflow="overflow">
                    <a:lnL w="19050" cap="flat" cmpd="sng" algn="ctr">
                      <a:solidFill>
                        <a:schemeClr val="accent3"/>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rgbClr val="00A1DE"/>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20000"/>
                        </a:spcAft>
                        <a:buClr>
                          <a:schemeClr val="tx1"/>
                        </a:buClr>
                        <a:buSzTx/>
                        <a:buFont typeface="Wingdings" pitchFamily="2" charset="2"/>
                        <a:buNone/>
                        <a:tabLst>
                          <a:tab pos="5715000" algn="l"/>
                        </a:tabLst>
                      </a:pPr>
                      <a:r>
                        <a:rPr kumimoji="0" lang="zh-TW" altLang="en-US" sz="2400" b="1" i="0" u="none" strike="noStrike" cap="none" normalizeH="0" baseline="0" dirty="0" smtClean="0">
                          <a:ln>
                            <a:noFill/>
                          </a:ln>
                          <a:solidFill>
                            <a:schemeClr val="bg1"/>
                          </a:solidFill>
                          <a:effectLst/>
                          <a:latin typeface="Arial Unicode MS" pitchFamily="34" charset="-122"/>
                          <a:ea typeface="Arial Unicode MS" pitchFamily="34" charset="-122"/>
                          <a:cs typeface="Arial Unicode MS" pitchFamily="34" charset="-122"/>
                        </a:rPr>
                        <a:t>需考虑因素</a:t>
                      </a:r>
                      <a:endParaRPr kumimoji="0" lang="en-US" sz="2400" b="1" i="0" u="none" strike="noStrike" cap="none" normalizeH="0" baseline="0" dirty="0" smtClean="0">
                        <a:ln>
                          <a:noFill/>
                        </a:ln>
                        <a:solidFill>
                          <a:schemeClr val="bg1"/>
                        </a:solidFill>
                        <a:effectLst/>
                        <a:latin typeface="Arial Unicode MS" pitchFamily="34" charset="-122"/>
                        <a:ea typeface="Arial Unicode MS" pitchFamily="34" charset="-122"/>
                        <a:cs typeface="Arial Unicode MS" pitchFamily="34" charset="-122"/>
                      </a:endParaRPr>
                    </a:p>
                  </a:txBody>
                  <a:tcPr marL="75546" marR="75546" marT="35581" marB="35581" anchor="ctr" anchorCtr="1" horzOverflow="overflow">
                    <a:lnL w="19050" cap="flat" cmpd="sng" algn="ctr">
                      <a:solidFill>
                        <a:schemeClr val="bg2"/>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rgbClr val="00A1DE"/>
                    </a:solidFill>
                  </a:tcPr>
                </a:tc>
              </a:tr>
              <a:tr h="1513798">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20000"/>
                        </a:spcAft>
                        <a:buClr>
                          <a:schemeClr val="tx1"/>
                        </a:buClr>
                        <a:buSzTx/>
                        <a:buFont typeface="Wingdings" pitchFamily="2" charset="2"/>
                        <a:buNone/>
                        <a:tabLst>
                          <a:tab pos="5715000" algn="l"/>
                        </a:tabLst>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分销</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txBody>
                  <a:tcPr marL="75546" marR="75546" marT="35581" marB="35581" anchor="ctr" anchorCtr="1" horzOverflow="overflow">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228600" marR="0" lvl="1" indent="-228600" algn="l" defTabSz="914400" rtl="0" eaLnBrk="1" fontAlgn="auto" latinLnBrk="0" hangingPunct="1">
                        <a:lnSpc>
                          <a:spcPct val="100000"/>
                        </a:lnSpc>
                        <a:spcBef>
                          <a:spcPts val="0"/>
                        </a:spcBef>
                        <a:spcAft>
                          <a:spcPts val="600"/>
                        </a:spcAft>
                        <a:buClrTx/>
                        <a:buSzTx/>
                        <a:buFont typeface="Arial" pitchFamily="34" charset="0"/>
                        <a:buChar char="•"/>
                        <a:tabLst/>
                        <a:defRPr/>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有限风险分销商及佣金型代理商的选择</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p>
                      <a:pPr marL="228600" lvl="1" indent="-228600" algn="l">
                        <a:spcBef>
                          <a:spcPts val="0"/>
                        </a:spcBef>
                        <a:spcAft>
                          <a:spcPts val="600"/>
                        </a:spcAft>
                        <a:buFont typeface="Arial" pitchFamily="34" charset="0"/>
                        <a:buChar char="•"/>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对业务人员</a:t>
                      </a:r>
                      <a:r>
                        <a:rPr lang="en-US" altLang="zh-TW" sz="2200" kern="1200" baseline="0" dirty="0" smtClean="0">
                          <a:solidFill>
                            <a:schemeClr val="accent1"/>
                          </a:solidFill>
                          <a:latin typeface="Arial Unicode MS" pitchFamily="34" charset="-128"/>
                          <a:ea typeface="Arial Unicode MS" pitchFamily="34" charset="-128"/>
                          <a:cs typeface="Arial Unicode MS" pitchFamily="34" charset="-128"/>
                        </a:rPr>
                        <a:t> / </a:t>
                      </a: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提供重要绩效指标及激励</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p>
                      <a:pPr marL="228600" lvl="1" indent="-228600" algn="l">
                        <a:spcBef>
                          <a:spcPts val="0"/>
                        </a:spcBef>
                        <a:spcAft>
                          <a:spcPts val="600"/>
                        </a:spcAft>
                        <a:buFont typeface="Arial" pitchFamily="34" charset="0"/>
                        <a:buChar char="•"/>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全球重要客户及架构合同</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p>
                      <a:pPr marL="228600" lvl="1" indent="-228600" algn="l">
                        <a:spcBef>
                          <a:spcPts val="0"/>
                        </a:spcBef>
                        <a:spcAft>
                          <a:spcPts val="600"/>
                        </a:spcAft>
                        <a:buFont typeface="Arial" pitchFamily="34" charset="0"/>
                        <a:buChar char="•"/>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与客户沟通</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txBody>
                  <a:tcPr marL="75546" marR="75546" marT="35581" marB="35581" anchor="ctr" horzOverflow="overflow">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tr>
              <a:tr h="1295400">
                <a:tc>
                  <a:txBody>
                    <a:bodyPr/>
                    <a:lstStyle/>
                    <a:p>
                      <a:pPr marL="0" marR="0" lvl="0" indent="0" algn="ctr" defTabSz="914400" rtl="0" eaLnBrk="0" fontAlgn="base" latinLnBrk="0" hangingPunct="0">
                        <a:lnSpc>
                          <a:spcPct val="100000"/>
                        </a:lnSpc>
                        <a:spcBef>
                          <a:spcPct val="0"/>
                        </a:spcBef>
                        <a:spcAft>
                          <a:spcPct val="20000"/>
                        </a:spcAft>
                        <a:buClr>
                          <a:schemeClr val="tx1"/>
                        </a:buClr>
                        <a:buSzTx/>
                        <a:buFont typeface="Wingdings" pitchFamily="2" charset="2"/>
                        <a:buNone/>
                        <a:tabLst>
                          <a:tab pos="5715000" algn="l"/>
                        </a:tabLst>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制造</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txBody>
                  <a:tcPr marL="75546" marR="75546" marT="35581" marB="35581" anchor="ctr" anchorCtr="1" horzOverflow="overflow">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p>
                      <a:pPr marL="228600" lvl="1" indent="-228600" algn="l" defTabSz="914400" rtl="0" eaLnBrk="1" latinLnBrk="0" hangingPunct="1">
                        <a:spcBef>
                          <a:spcPts val="0"/>
                        </a:spcBef>
                        <a:spcAft>
                          <a:spcPts val="600"/>
                        </a:spcAft>
                        <a:buFont typeface="Arial" pitchFamily="34" charset="0"/>
                        <a:buChar char="•"/>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将完全职能制造商改成进料加工制造商或来料加工制造商的选择</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p>
                      <a:pPr marL="228600" lvl="1" indent="-228600" algn="l">
                        <a:spcBef>
                          <a:spcPts val="0"/>
                        </a:spcBef>
                        <a:spcAft>
                          <a:spcPts val="600"/>
                        </a:spcAft>
                        <a:buFont typeface="Arial" pitchFamily="34" charset="0"/>
                        <a:buChar char="•"/>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对制造人员提供重要绩效指标及激励</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p>
                      <a:pPr marL="228600" lvl="1" indent="-228600" algn="l" defTabSz="914400" rtl="0" eaLnBrk="1" latinLnBrk="0" hangingPunct="1">
                        <a:spcBef>
                          <a:spcPts val="0"/>
                        </a:spcBef>
                        <a:spcAft>
                          <a:spcPts val="600"/>
                        </a:spcAft>
                        <a:buFont typeface="Arial" pitchFamily="34" charset="0"/>
                        <a:buChar char="•"/>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与原料供应商的沟通</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txBody>
                  <a:tcPr marL="75546" marR="75546" marT="35581" marB="35581" anchor="ctr" horzOverflow="overflow">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r>
              <a:tr h="1219200">
                <a:tc>
                  <a:txBody>
                    <a:bodyPr/>
                    <a:lstStyle/>
                    <a:p>
                      <a:pPr marL="0" marR="0" lvl="0" indent="0" algn="ctr" defTabSz="914400" rtl="0" eaLnBrk="0" fontAlgn="base" latinLnBrk="0" hangingPunct="0">
                        <a:lnSpc>
                          <a:spcPct val="100000"/>
                        </a:lnSpc>
                        <a:spcBef>
                          <a:spcPct val="0"/>
                        </a:spcBef>
                        <a:spcAft>
                          <a:spcPct val="20000"/>
                        </a:spcAft>
                        <a:buClr>
                          <a:schemeClr val="tx1"/>
                        </a:buClr>
                        <a:buSzTx/>
                        <a:buFont typeface="Wingdings" pitchFamily="2" charset="2"/>
                        <a:buNone/>
                        <a:tabLst>
                          <a:tab pos="5715000" algn="l"/>
                        </a:tabLst>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供应链</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txBody>
                  <a:tcPr marL="75546" marR="75546" marT="35581" marB="35581" anchor="ctr" anchorCtr="1" horzOverflow="overflow">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p>
                      <a:pPr marL="228600" marR="0" lvl="1" indent="-228600" algn="l" defTabSz="914400" rtl="0" eaLnBrk="1" fontAlgn="auto" latinLnBrk="0" hangingPunct="1">
                        <a:lnSpc>
                          <a:spcPct val="100000"/>
                        </a:lnSpc>
                        <a:spcBef>
                          <a:spcPts val="0"/>
                        </a:spcBef>
                        <a:spcAft>
                          <a:spcPts val="600"/>
                        </a:spcAft>
                        <a:buClrTx/>
                        <a:buSzTx/>
                        <a:buFont typeface="Arial" pitchFamily="34" charset="0"/>
                        <a:buChar char="•"/>
                        <a:tabLst/>
                        <a:defRPr/>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集中化包括供需管理的</a:t>
                      </a:r>
                      <a:r>
                        <a:rPr lang="zh-CN" altLang="en-US" sz="2200" kern="1200" dirty="0" smtClean="0">
                          <a:solidFill>
                            <a:schemeClr val="accent1"/>
                          </a:solidFill>
                          <a:latin typeface="Arial Unicode MS" pitchFamily="34" charset="-128"/>
                          <a:ea typeface="Arial Unicode MS" pitchFamily="34" charset="-128"/>
                          <a:cs typeface="Arial Unicode MS" pitchFamily="34" charset="-128"/>
                        </a:rPr>
                        <a:t>销售与运营规划流程</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p>
                      <a:pPr marL="228600" marR="0" lvl="1" indent="-228600" algn="l" defTabSz="914400" rtl="0" eaLnBrk="1" fontAlgn="auto" latinLnBrk="0" hangingPunct="1">
                        <a:lnSpc>
                          <a:spcPct val="100000"/>
                        </a:lnSpc>
                        <a:spcBef>
                          <a:spcPts val="0"/>
                        </a:spcBef>
                        <a:spcAft>
                          <a:spcPts val="600"/>
                        </a:spcAft>
                        <a:buClrTx/>
                        <a:buSzTx/>
                        <a:buFont typeface="Arial" pitchFamily="34" charset="0"/>
                        <a:buChar char="•"/>
                        <a:tabLst/>
                        <a:defRPr/>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集中化采购原料及包装</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p>
                      <a:pPr marL="228600" marR="0" lvl="1" indent="-228600" algn="l" defTabSz="914400" rtl="0" eaLnBrk="1" fontAlgn="auto" latinLnBrk="0" hangingPunct="1">
                        <a:lnSpc>
                          <a:spcPct val="100000"/>
                        </a:lnSpc>
                        <a:spcBef>
                          <a:spcPts val="0"/>
                        </a:spcBef>
                        <a:spcAft>
                          <a:spcPts val="600"/>
                        </a:spcAft>
                        <a:buClrTx/>
                        <a:buSzTx/>
                        <a:buFont typeface="Arial" pitchFamily="34" charset="0"/>
                        <a:buChar char="•"/>
                        <a:tabLst/>
                        <a:defRPr/>
                      </a:pPr>
                      <a:r>
                        <a:rPr lang="zh-TW" altLang="en-US" sz="2200" kern="1200" dirty="0" smtClean="0">
                          <a:solidFill>
                            <a:schemeClr val="accent1"/>
                          </a:solidFill>
                          <a:latin typeface="Arial Unicode MS" pitchFamily="34" charset="-128"/>
                          <a:ea typeface="Arial Unicode MS" pitchFamily="34" charset="-128"/>
                          <a:cs typeface="Arial Unicode MS" pitchFamily="34" charset="-128"/>
                        </a:rPr>
                        <a:t>集中化物流的合同及管理</a:t>
                      </a:r>
                      <a:endParaRPr lang="en-US" sz="2200" kern="1200" dirty="0" smtClean="0">
                        <a:solidFill>
                          <a:schemeClr val="accent1"/>
                        </a:solidFill>
                        <a:latin typeface="Arial Unicode MS" pitchFamily="34" charset="-128"/>
                        <a:ea typeface="Arial Unicode MS" pitchFamily="34" charset="-128"/>
                        <a:cs typeface="Arial Unicode MS" pitchFamily="34" charset="-128"/>
                      </a:endParaRPr>
                    </a:p>
                  </a:txBody>
                  <a:tcPr marL="75546" marR="75546" marT="35581" marB="35581" anchor="ctr" horzOverflow="overflow">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87995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65"/>
          <p:cNvGraphicFramePr>
            <a:graphicFrameLocks noGrp="1"/>
          </p:cNvGraphicFramePr>
          <p:nvPr>
            <p:extLst>
              <p:ext uri="{D42A27DB-BD31-4B8C-83A1-F6EECF244321}">
                <p14:modId xmlns:p14="http://schemas.microsoft.com/office/powerpoint/2010/main" val="899648832"/>
              </p:ext>
            </p:extLst>
          </p:nvPr>
        </p:nvGraphicFramePr>
        <p:xfrm>
          <a:off x="381001" y="1143000"/>
          <a:ext cx="8382000" cy="5230389"/>
        </p:xfrm>
        <a:graphic>
          <a:graphicData uri="http://schemas.openxmlformats.org/drawingml/2006/table">
            <a:tbl>
              <a:tblPr>
                <a:tableStyleId>{BDBED569-4797-4DF1-A0F4-6AAB3CD982D8}</a:tableStyleId>
              </a:tblPr>
              <a:tblGrid>
                <a:gridCol w="2298291"/>
                <a:gridCol w="6083709"/>
              </a:tblGrid>
              <a:tr h="675169">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20000"/>
                        </a:spcAft>
                        <a:buClr>
                          <a:schemeClr val="tx1"/>
                        </a:buClr>
                        <a:buSzTx/>
                        <a:buFont typeface="Wingdings" pitchFamily="2" charset="2"/>
                        <a:buNone/>
                        <a:tabLst>
                          <a:tab pos="5715000" algn="l"/>
                        </a:tabLst>
                      </a:pPr>
                      <a:r>
                        <a:rPr kumimoji="0" lang="zh-TW" altLang="en-US" sz="2400" b="1" i="0" u="none" strike="noStrike" cap="none" normalizeH="0" baseline="0" dirty="0" smtClean="0">
                          <a:ln>
                            <a:noFill/>
                          </a:ln>
                          <a:solidFill>
                            <a:schemeClr val="bg1"/>
                          </a:solidFill>
                          <a:effectLst/>
                          <a:latin typeface="Arial Unicode MS" pitchFamily="34" charset="-128"/>
                          <a:ea typeface="Arial Unicode MS" pitchFamily="34" charset="-128"/>
                          <a:cs typeface="Arial Unicode MS" pitchFamily="34" charset="-128"/>
                        </a:rPr>
                        <a:t>功能</a:t>
                      </a:r>
                      <a:endParaRPr kumimoji="0" lang="en-US" sz="2400" b="1" i="0" u="none" strike="noStrike" cap="none" normalizeH="0" baseline="0" dirty="0" smtClean="0">
                        <a:ln>
                          <a:noFill/>
                        </a:ln>
                        <a:solidFill>
                          <a:schemeClr val="bg1"/>
                        </a:solidFill>
                        <a:effectLst/>
                        <a:latin typeface="Arial Unicode MS" pitchFamily="34" charset="-128"/>
                        <a:ea typeface="Arial Unicode MS" pitchFamily="34" charset="-128"/>
                        <a:cs typeface="Arial Unicode MS" pitchFamily="34" charset="-128"/>
                      </a:endParaRPr>
                    </a:p>
                  </a:txBody>
                  <a:tcPr marL="75546" marR="75546" marT="35581" marB="35581" anchor="ctr" anchorCtr="1" horzOverflow="overflow">
                    <a:lnL w="19050" cap="flat" cmpd="sng" algn="ctr">
                      <a:solidFill>
                        <a:schemeClr val="accent3"/>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rgbClr val="00A1DE"/>
                    </a:solid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20000"/>
                        </a:spcAft>
                        <a:buClr>
                          <a:schemeClr val="tx1"/>
                        </a:buClr>
                        <a:buSzTx/>
                        <a:buFont typeface="Wingdings" pitchFamily="2" charset="2"/>
                        <a:buNone/>
                        <a:tabLst>
                          <a:tab pos="5715000" algn="l"/>
                        </a:tabLst>
                      </a:pPr>
                      <a:r>
                        <a:rPr kumimoji="0" lang="zh-TW" altLang="en-US" sz="2400" b="1" i="0" u="none" strike="noStrike" cap="none" normalizeH="0" baseline="0" dirty="0" smtClean="0">
                          <a:ln>
                            <a:noFill/>
                          </a:ln>
                          <a:solidFill>
                            <a:schemeClr val="bg1"/>
                          </a:solidFill>
                          <a:effectLst/>
                          <a:latin typeface="Arial Unicode MS" pitchFamily="34" charset="-128"/>
                          <a:ea typeface="Arial Unicode MS" pitchFamily="34" charset="-128"/>
                          <a:cs typeface="Arial Unicode MS" pitchFamily="34" charset="-128"/>
                        </a:rPr>
                        <a:t>企业的考虑</a:t>
                      </a:r>
                      <a:endParaRPr kumimoji="0" lang="en-US" sz="2400" b="1" i="0" u="none" strike="noStrike" cap="none" normalizeH="0" baseline="0" dirty="0" smtClean="0">
                        <a:ln>
                          <a:noFill/>
                        </a:ln>
                        <a:solidFill>
                          <a:schemeClr val="bg1"/>
                        </a:solidFill>
                        <a:effectLst/>
                        <a:latin typeface="Arial Unicode MS" pitchFamily="34" charset="-128"/>
                        <a:ea typeface="Arial Unicode MS" pitchFamily="34" charset="-128"/>
                        <a:cs typeface="Arial Unicode MS" pitchFamily="34" charset="-128"/>
                      </a:endParaRPr>
                    </a:p>
                  </a:txBody>
                  <a:tcPr marL="75546" marR="75546" marT="35581" marB="35581" anchor="ctr" anchorCtr="1" horzOverflow="overflow">
                    <a:lnL w="19050" cap="flat" cmpd="sng" algn="ctr">
                      <a:solidFill>
                        <a:schemeClr val="bg2"/>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rgbClr val="00A1DE"/>
                    </a:solidFill>
                  </a:tcPr>
                </a:tc>
              </a:tr>
              <a:tr h="3051498">
                <a:tc>
                  <a:txBody>
                    <a:bodyPr/>
                    <a:lstStyle/>
                    <a:p>
                      <a:pPr marL="0" marR="0" lvl="0" indent="0" algn="ctr" defTabSz="914400" rtl="0" eaLnBrk="0" fontAlgn="base" latinLnBrk="0" hangingPunct="0">
                        <a:lnSpc>
                          <a:spcPct val="100000"/>
                        </a:lnSpc>
                        <a:spcBef>
                          <a:spcPct val="0"/>
                        </a:spcBef>
                        <a:spcAft>
                          <a:spcPct val="20000"/>
                        </a:spcAft>
                        <a:buClr>
                          <a:schemeClr val="tx1"/>
                        </a:buClr>
                        <a:buSzTx/>
                        <a:buFont typeface="Wingdings" pitchFamily="2" charset="2"/>
                        <a:buNone/>
                        <a:tabLst>
                          <a:tab pos="5715000" algn="l"/>
                        </a:tabLst>
                        <a:defRPr/>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信息技术、税务、财务、资金及法务</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txBody>
                  <a:tcPr marL="75546" marR="75546" marT="35581" marB="35581" anchor="ctr" anchorCtr="1" horzOverflow="overflow">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p>
                      <a:pPr marL="228600" lvl="1" indent="-228600" algn="l" defTabSz="914400" rtl="0" eaLnBrk="1" latinLnBrk="0" hangingPunct="1">
                        <a:spcBef>
                          <a:spcPts val="0"/>
                        </a:spcBef>
                        <a:spcAft>
                          <a:spcPts val="600"/>
                        </a:spcAft>
                        <a:buFont typeface="Arial" pitchFamily="34" charset="0"/>
                        <a:buChar char="•"/>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信息技术的改造以支持新的营运模式并达成营运流程的一致性及简化</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p>
                      <a:pPr marL="228600" lvl="1" indent="-228600" algn="l" defTabSz="914400" rtl="0" eaLnBrk="1" latinLnBrk="0" hangingPunct="1">
                        <a:spcBef>
                          <a:spcPts val="0"/>
                        </a:spcBef>
                        <a:spcAft>
                          <a:spcPts val="600"/>
                        </a:spcAft>
                        <a:buFont typeface="Arial" pitchFamily="34" charset="0"/>
                        <a:buChar char="•"/>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将制造及分销的职能拆分到不同的法律个体</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p>
                      <a:pPr marL="228600" lvl="1" indent="-228600" algn="l" defTabSz="914400" rtl="0" eaLnBrk="1" latinLnBrk="0" hangingPunct="1">
                        <a:spcBef>
                          <a:spcPts val="0"/>
                        </a:spcBef>
                        <a:spcAft>
                          <a:spcPts val="600"/>
                        </a:spcAft>
                        <a:buFont typeface="Arial" pitchFamily="34" charset="0"/>
                        <a:buChar char="•"/>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营业税、关税及税务合规的复杂性</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p>
                      <a:pPr marL="228600" lvl="1" indent="-228600" algn="l" defTabSz="914400" rtl="0" eaLnBrk="1" latinLnBrk="0" hangingPunct="1">
                        <a:spcBef>
                          <a:spcPts val="0"/>
                        </a:spcBef>
                        <a:spcAft>
                          <a:spcPts val="600"/>
                        </a:spcAft>
                        <a:buFont typeface="Arial" pitchFamily="34" charset="0"/>
                        <a:buChar char="•"/>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财务及资金的需求以完成新的营运模式</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p>
                      <a:pPr marL="228600" lvl="1" indent="-228600" algn="l" defTabSz="914400" rtl="0" eaLnBrk="1" latinLnBrk="0" hangingPunct="1">
                        <a:spcBef>
                          <a:spcPts val="0"/>
                        </a:spcBef>
                        <a:spcAft>
                          <a:spcPts val="600"/>
                        </a:spcAft>
                        <a:buFont typeface="Arial" pitchFamily="34" charset="0"/>
                        <a:buChar char="•"/>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合同的分配及法律上的实地查核</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p>
                      <a:pPr marL="228600" marR="0" lvl="1" indent="-228600" algn="l" defTabSz="914400" rtl="0" eaLnBrk="1" fontAlgn="auto" latinLnBrk="0" hangingPunct="1">
                        <a:lnSpc>
                          <a:spcPct val="100000"/>
                        </a:lnSpc>
                        <a:spcBef>
                          <a:spcPts val="0"/>
                        </a:spcBef>
                        <a:spcAft>
                          <a:spcPts val="600"/>
                        </a:spcAft>
                        <a:buClrTx/>
                        <a:buSzTx/>
                        <a:buFont typeface="Arial" pitchFamily="34" charset="0"/>
                        <a:buChar char="•"/>
                        <a:tabLst/>
                        <a:defRPr/>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随着高阶管理层的变动需考量严格的营运规范的必须性</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txBody>
                  <a:tcPr marL="75546" marR="75546" marT="35581" marB="35581" anchor="ctr" horzOverflow="overflow">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tr>
              <a:tr h="1500178">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20000"/>
                        </a:spcAft>
                        <a:buClr>
                          <a:schemeClr val="tx1"/>
                        </a:buClr>
                        <a:buSzTx/>
                        <a:buFont typeface="Wingdings" pitchFamily="2" charset="2"/>
                        <a:buNone/>
                        <a:tabLst>
                          <a:tab pos="5715000" algn="l"/>
                        </a:tabLst>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人事</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txBody>
                  <a:tcPr marL="75546" marR="75546" marT="35581" marB="35581" anchor="ctr" anchorCtr="1" horzOverflow="overflow">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228600" lvl="1" indent="-228600" algn="l" defTabSz="914400" rtl="0" eaLnBrk="1" latinLnBrk="0" hangingPunct="1">
                        <a:spcBef>
                          <a:spcPts val="0"/>
                        </a:spcBef>
                        <a:spcAft>
                          <a:spcPts val="600"/>
                        </a:spcAft>
                        <a:buFont typeface="Arial" pitchFamily="34" charset="0"/>
                        <a:buChar char="•"/>
                        <a:tabLst/>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员工不愿意转调至主体公司所在地的风险</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p>
                      <a:pPr marL="228600" lvl="1" indent="-228600" algn="l" defTabSz="914400" rtl="0" eaLnBrk="1" latinLnBrk="0" hangingPunct="1">
                        <a:spcBef>
                          <a:spcPts val="0"/>
                        </a:spcBef>
                        <a:spcAft>
                          <a:spcPts val="600"/>
                        </a:spcAft>
                        <a:buFont typeface="Arial" pitchFamily="34" charset="0"/>
                        <a:buChar char="•"/>
                        <a:tabLst/>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在不同公司间调动员工衍生的工会及退休金</a:t>
                      </a:r>
                      <a:r>
                        <a:rPr lang="en-US" altLang="zh-TW" sz="2100" kern="1200" dirty="0" smtClean="0">
                          <a:solidFill>
                            <a:srgbClr val="002776"/>
                          </a:solidFill>
                          <a:latin typeface="Arial Unicode MS" pitchFamily="34" charset="-128"/>
                          <a:ea typeface="Arial Unicode MS" pitchFamily="34" charset="-128"/>
                          <a:cs typeface="Arial Unicode MS" pitchFamily="34" charset="-128"/>
                        </a:rPr>
                        <a:t/>
                      </a:r>
                      <a:br>
                        <a:rPr lang="en-US" altLang="zh-TW" sz="2100" kern="1200" dirty="0" smtClean="0">
                          <a:solidFill>
                            <a:srgbClr val="002776"/>
                          </a:solidFill>
                          <a:latin typeface="Arial Unicode MS" pitchFamily="34" charset="-128"/>
                          <a:ea typeface="Arial Unicode MS" pitchFamily="34" charset="-128"/>
                          <a:cs typeface="Arial Unicode MS" pitchFamily="34" charset="-128"/>
                        </a:rPr>
                      </a:br>
                      <a:r>
                        <a:rPr lang="zh-TW" altLang="en-US" sz="2100" kern="1200" dirty="0" smtClean="0">
                          <a:solidFill>
                            <a:srgbClr val="002776"/>
                          </a:solidFill>
                          <a:latin typeface="Arial Unicode MS" pitchFamily="34" charset="-128"/>
                          <a:ea typeface="Arial Unicode MS" pitchFamily="34" charset="-128"/>
                          <a:cs typeface="Arial Unicode MS" pitchFamily="34" charset="-128"/>
                        </a:rPr>
                        <a:t>的问题</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p>
                      <a:pPr marL="228600" lvl="1" indent="-228600" algn="l" defTabSz="914400" rtl="0" eaLnBrk="1" latinLnBrk="0" hangingPunct="1">
                        <a:spcBef>
                          <a:spcPts val="0"/>
                        </a:spcBef>
                        <a:spcAft>
                          <a:spcPts val="600"/>
                        </a:spcAft>
                        <a:buFont typeface="Arial" pitchFamily="34" charset="0"/>
                        <a:buChar char="•"/>
                        <a:tabLst/>
                      </a:pPr>
                      <a:r>
                        <a:rPr lang="zh-TW" altLang="en-US" sz="2100" kern="1200" dirty="0" smtClean="0">
                          <a:solidFill>
                            <a:srgbClr val="002776"/>
                          </a:solidFill>
                          <a:latin typeface="Arial Unicode MS" pitchFamily="34" charset="-128"/>
                          <a:ea typeface="Arial Unicode MS" pitchFamily="34" charset="-128"/>
                          <a:cs typeface="Arial Unicode MS" pitchFamily="34" charset="-128"/>
                        </a:rPr>
                        <a:t>严谨的报告系统是必须的</a:t>
                      </a:r>
                      <a:endParaRPr lang="en-US" sz="2100" kern="1200" dirty="0" smtClean="0">
                        <a:solidFill>
                          <a:srgbClr val="002776"/>
                        </a:solidFill>
                        <a:latin typeface="Arial Unicode MS" pitchFamily="34" charset="-128"/>
                        <a:ea typeface="Arial Unicode MS" pitchFamily="34" charset="-128"/>
                        <a:cs typeface="Arial Unicode MS" pitchFamily="34" charset="-128"/>
                      </a:endParaRPr>
                    </a:p>
                  </a:txBody>
                  <a:tcPr marL="75546" marR="75546" marT="35581" marB="35581" anchor="ctr" horzOverflow="overflow">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noFill/>
                  </a:tcPr>
                </a:tc>
              </a:tr>
            </a:tbl>
          </a:graphicData>
        </a:graphic>
      </p:graphicFrame>
      <p:sp>
        <p:nvSpPr>
          <p:cNvPr id="2" name="Title 1"/>
          <p:cNvSpPr>
            <a:spLocks noGrp="1"/>
          </p:cNvSpPr>
          <p:nvPr>
            <p:ph type="title"/>
          </p:nvPr>
        </p:nvSpPr>
        <p:spPr/>
        <p:txBody>
          <a:bodyPr/>
          <a:lstStyle/>
          <a:p>
            <a:r>
              <a:rPr lang="zh-TW" altLang="en-US" sz="3200" dirty="0" smtClean="0">
                <a:latin typeface="Arial Unicode MS" pitchFamily="34" charset="-128"/>
                <a:ea typeface="Arial Unicode MS" pitchFamily="34" charset="-128"/>
                <a:cs typeface="Arial Unicode MS" pitchFamily="34" charset="-128"/>
              </a:rPr>
              <a:t>执行税</a:t>
            </a:r>
            <a:r>
              <a:rPr lang="zh-TW" altLang="en-US" sz="3200" dirty="0">
                <a:latin typeface="Arial Unicode MS" pitchFamily="34" charset="-128"/>
                <a:ea typeface="Arial Unicode MS" pitchFamily="34" charset="-128"/>
                <a:cs typeface="Arial Unicode MS" pitchFamily="34" charset="-128"/>
              </a:rPr>
              <a:t>务优化的商业模式企业需考虑的</a:t>
            </a:r>
            <a:r>
              <a:rPr lang="zh-TW" altLang="en-US" sz="3200" dirty="0" smtClean="0">
                <a:latin typeface="Arial Unicode MS" pitchFamily="34" charset="-128"/>
                <a:ea typeface="Arial Unicode MS" pitchFamily="34" charset="-128"/>
                <a:cs typeface="Arial Unicode MS" pitchFamily="34" charset="-128"/>
              </a:rPr>
              <a:t>因素</a:t>
            </a:r>
            <a:r>
              <a:rPr lang="en-US" altLang="zh-TW" sz="3200" dirty="0" smtClean="0">
                <a:latin typeface="Arial Unicode MS" pitchFamily="34" charset="-128"/>
                <a:ea typeface="Arial Unicode MS" pitchFamily="34" charset="-128"/>
                <a:cs typeface="Arial Unicode MS" pitchFamily="34" charset="-128"/>
              </a:rPr>
              <a:t>(</a:t>
            </a:r>
            <a:r>
              <a:rPr lang="zh-TW" altLang="en-US" sz="3200" dirty="0" smtClean="0">
                <a:latin typeface="Arial Unicode MS" pitchFamily="34" charset="-128"/>
                <a:ea typeface="Arial Unicode MS" pitchFamily="34" charset="-128"/>
                <a:cs typeface="Arial Unicode MS" pitchFamily="34" charset="-128"/>
              </a:rPr>
              <a:t>续</a:t>
            </a:r>
            <a:r>
              <a:rPr lang="en-US" altLang="zh-TW" sz="3200" dirty="0" smtClean="0">
                <a:latin typeface="Arial Unicode MS" pitchFamily="34" charset="-128"/>
                <a:ea typeface="Arial Unicode MS" pitchFamily="34" charset="-128"/>
                <a:cs typeface="Arial Unicode MS" pitchFamily="34" charset="-128"/>
              </a:rPr>
              <a:t>)</a:t>
            </a:r>
            <a:r>
              <a:rPr lang="en-US" sz="3200" dirty="0">
                <a:latin typeface="Arial Unicode MS" pitchFamily="34" charset="-128"/>
                <a:ea typeface="Arial Unicode MS" pitchFamily="34" charset="-128"/>
                <a:cs typeface="Arial Unicode MS" pitchFamily="34" charset="-128"/>
              </a:rPr>
              <a:t/>
            </a:r>
            <a:br>
              <a:rPr lang="en-US" sz="3200" dirty="0">
                <a:latin typeface="Arial Unicode MS" pitchFamily="34" charset="-128"/>
                <a:ea typeface="Arial Unicode MS" pitchFamily="34" charset="-128"/>
                <a:cs typeface="Arial Unicode MS" pitchFamily="34" charset="-128"/>
              </a:rPr>
            </a:br>
            <a:endParaRPr lang="en-US" sz="3200" dirty="0"/>
          </a:p>
        </p:txBody>
      </p:sp>
    </p:spTree>
    <p:extLst>
      <p:ext uri="{BB962C8B-B14F-4D97-AF65-F5344CB8AC3E}">
        <p14:creationId xmlns:p14="http://schemas.microsoft.com/office/powerpoint/2010/main" val="51173967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4"/>
          <p:cNvSpPr>
            <a:spLocks noGrp="1"/>
          </p:cNvSpPr>
          <p:nvPr>
            <p:ph type="title"/>
          </p:nvPr>
        </p:nvSpPr>
        <p:spPr/>
        <p:txBody>
          <a:bodyPr vert="horz" lIns="0" tIns="0" rIns="0" bIns="0" rtlCol="0" anchor="t" anchorCtr="0">
            <a:noAutofit/>
          </a:bodyPr>
          <a:lstStyle/>
          <a:p>
            <a:pPr marL="233363" indent="-233363">
              <a:spcAft>
                <a:spcPts val="1800"/>
              </a:spcAft>
            </a:pPr>
            <a:r>
              <a:rPr lang="zh-TW" altLang="en-US" sz="3200" dirty="0">
                <a:latin typeface="Arial Unicode MS" pitchFamily="34" charset="-128"/>
                <a:ea typeface="Arial Unicode MS" pitchFamily="34" charset="-128"/>
                <a:cs typeface="Arial Unicode MS" pitchFamily="34" charset="-128"/>
              </a:rPr>
              <a:t>您为何需要商</a:t>
            </a:r>
            <a:r>
              <a:rPr lang="zh-TW" altLang="en-US" sz="3200" dirty="0" smtClean="0">
                <a:latin typeface="Arial Unicode MS" pitchFamily="34" charset="-128"/>
                <a:ea typeface="Arial Unicode MS" pitchFamily="34" charset="-128"/>
                <a:cs typeface="Arial Unicode MS" pitchFamily="34" charset="-128"/>
              </a:rPr>
              <a:t>业模式优</a:t>
            </a:r>
            <a:r>
              <a:rPr lang="zh-TW" altLang="en-US" sz="3200" dirty="0">
                <a:latin typeface="Arial Unicode MS" pitchFamily="34" charset="-128"/>
                <a:ea typeface="Arial Unicode MS" pitchFamily="34" charset="-128"/>
                <a:cs typeface="Arial Unicode MS" pitchFamily="34" charset="-128"/>
              </a:rPr>
              <a:t>化</a:t>
            </a:r>
            <a:endParaRPr lang="en-US" sz="3200" dirty="0">
              <a:latin typeface="Arial Unicode MS" pitchFamily="34" charset="-128"/>
              <a:ea typeface="Arial Unicode MS" pitchFamily="34" charset="-128"/>
              <a:cs typeface="Arial Unicode MS" pitchFamily="34" charset="-128"/>
            </a:endParaRPr>
          </a:p>
        </p:txBody>
      </p:sp>
      <p:sp>
        <p:nvSpPr>
          <p:cNvPr id="55300" name="Rectangle 5"/>
          <p:cNvSpPr>
            <a:spLocks noGrp="1"/>
          </p:cNvSpPr>
          <p:nvPr>
            <p:ph idx="1"/>
          </p:nvPr>
        </p:nvSpPr>
        <p:spPr/>
        <p:txBody>
          <a:bodyPr/>
          <a:lstStyle/>
          <a:p>
            <a:pPr marL="228600" lvl="1" indent="-228600" fontAlgn="base">
              <a:spcBef>
                <a:spcPct val="0"/>
              </a:spcBef>
              <a:spcAft>
                <a:spcPts val="600"/>
              </a:spcAft>
            </a:pPr>
            <a:r>
              <a:rPr lang="zh-TW" altLang="en-US" sz="2600" dirty="0">
                <a:solidFill>
                  <a:srgbClr val="002776"/>
                </a:solidFill>
                <a:latin typeface="Arial Unicode MS" pitchFamily="34" charset="-122"/>
                <a:ea typeface="Arial Unicode MS" pitchFamily="34" charset="-122"/>
                <a:cs typeface="Arial Unicode MS" pitchFamily="34" charset="-122"/>
              </a:rPr>
              <a:t>策略的规划需要配合未来五年内公司的发展</a:t>
            </a:r>
            <a:endParaRPr lang="en-US" sz="2600" dirty="0">
              <a:solidFill>
                <a:srgbClr val="002776"/>
              </a:solidFill>
              <a:latin typeface="Arial Unicode MS" pitchFamily="34" charset="-122"/>
              <a:ea typeface="Arial Unicode MS" pitchFamily="34" charset="-122"/>
              <a:cs typeface="Arial Unicode MS" pitchFamily="34" charset="-122"/>
            </a:endParaRPr>
          </a:p>
          <a:p>
            <a:pPr marL="457200" lvl="3" indent="-228600" fontAlgn="base">
              <a:spcBef>
                <a:spcPct val="0"/>
              </a:spcBef>
              <a:spcAft>
                <a:spcPts val="600"/>
              </a:spcAft>
              <a:buFont typeface="Arial Unicode MS" pitchFamily="34" charset="-128"/>
              <a:buChar char="–"/>
            </a:pPr>
            <a:r>
              <a:rPr lang="zh-TW" altLang="en-US" sz="2400" dirty="0">
                <a:solidFill>
                  <a:srgbClr val="002776"/>
                </a:solidFill>
                <a:latin typeface="Arial Unicode MS" pitchFamily="34" charset="-122"/>
                <a:ea typeface="Arial Unicode MS" pitchFamily="34" charset="-122"/>
                <a:cs typeface="Arial Unicode MS" pitchFamily="34" charset="-122"/>
              </a:rPr>
              <a:t>策略性的方案会聚焦在透过不同程度的集中化、一致化、标准化及特色化等方式改善获利</a:t>
            </a:r>
            <a:endParaRPr lang="en-US" sz="2400" dirty="0">
              <a:solidFill>
                <a:srgbClr val="002776"/>
              </a:solidFill>
              <a:latin typeface="Arial Unicode MS" pitchFamily="34" charset="-122"/>
              <a:ea typeface="Arial Unicode MS" pitchFamily="34" charset="-122"/>
              <a:cs typeface="Arial Unicode MS" pitchFamily="34" charset="-122"/>
            </a:endParaRPr>
          </a:p>
          <a:p>
            <a:pPr marL="228600" lvl="1" indent="-228600" fontAlgn="base">
              <a:spcBef>
                <a:spcPct val="0"/>
              </a:spcBef>
              <a:spcAft>
                <a:spcPts val="600"/>
              </a:spcAft>
            </a:pPr>
            <a:r>
              <a:rPr lang="zh-TW" altLang="en-US" sz="2600" dirty="0">
                <a:solidFill>
                  <a:srgbClr val="002776"/>
                </a:solidFill>
                <a:latin typeface="Arial Unicode MS" pitchFamily="34" charset="-122"/>
                <a:ea typeface="Arial Unicode MS" pitchFamily="34" charset="-122"/>
                <a:cs typeface="Arial Unicode MS" pitchFamily="34" charset="-122"/>
              </a:rPr>
              <a:t>关注您的同业</a:t>
            </a:r>
            <a:endParaRPr lang="en-US" sz="2600" dirty="0">
              <a:solidFill>
                <a:srgbClr val="002776"/>
              </a:solidFill>
              <a:latin typeface="Arial Unicode MS" pitchFamily="34" charset="-122"/>
              <a:ea typeface="Arial Unicode MS" pitchFamily="34" charset="-122"/>
              <a:cs typeface="Arial Unicode MS" pitchFamily="34" charset="-122"/>
            </a:endParaRPr>
          </a:p>
          <a:p>
            <a:pPr marL="457200" lvl="3" indent="-228600" fontAlgn="base">
              <a:spcBef>
                <a:spcPct val="0"/>
              </a:spcBef>
              <a:spcAft>
                <a:spcPts val="600"/>
              </a:spcAft>
              <a:buFont typeface="Arial Unicode MS" pitchFamily="34" charset="-128"/>
              <a:buChar char="–"/>
            </a:pPr>
            <a:r>
              <a:rPr lang="zh-TW" altLang="en-US" sz="2400" dirty="0">
                <a:solidFill>
                  <a:srgbClr val="002776"/>
                </a:solidFill>
                <a:latin typeface="Arial Unicode MS" pitchFamily="34" charset="-122"/>
                <a:ea typeface="Arial Unicode MS" pitchFamily="34" charset="-122"/>
                <a:cs typeface="Arial Unicode MS" pitchFamily="34" charset="-122"/>
              </a:rPr>
              <a:t>在今日，保持竞争力指的是从企业营运模式上保持经济上的优势</a:t>
            </a:r>
            <a:endParaRPr lang="en-US" sz="2400" dirty="0">
              <a:solidFill>
                <a:srgbClr val="002776"/>
              </a:solidFill>
              <a:latin typeface="Arial Unicode MS" pitchFamily="34" charset="-122"/>
              <a:ea typeface="Arial Unicode MS" pitchFamily="34" charset="-122"/>
              <a:cs typeface="Arial Unicode MS" pitchFamily="34" charset="-122"/>
            </a:endParaRPr>
          </a:p>
          <a:p>
            <a:pPr marL="228600" lvl="1" indent="-228600" fontAlgn="base">
              <a:spcBef>
                <a:spcPct val="0"/>
              </a:spcBef>
              <a:spcAft>
                <a:spcPts val="600"/>
              </a:spcAft>
            </a:pPr>
            <a:r>
              <a:rPr lang="zh-TW" altLang="en-US" sz="2600" dirty="0">
                <a:solidFill>
                  <a:srgbClr val="002776"/>
                </a:solidFill>
                <a:latin typeface="Arial Unicode MS" pitchFamily="34" charset="-122"/>
                <a:ea typeface="Arial Unicode MS" pitchFamily="34" charset="-122"/>
                <a:cs typeface="Arial Unicode MS" pitchFamily="34" charset="-122"/>
              </a:rPr>
              <a:t>成本效益考量</a:t>
            </a:r>
            <a:endParaRPr lang="en-US" sz="2600" dirty="0">
              <a:solidFill>
                <a:srgbClr val="002776"/>
              </a:solidFill>
              <a:latin typeface="Arial Unicode MS" pitchFamily="34" charset="-122"/>
              <a:ea typeface="Arial Unicode MS" pitchFamily="34" charset="-122"/>
              <a:cs typeface="Arial Unicode MS" pitchFamily="34" charset="-122"/>
            </a:endParaRPr>
          </a:p>
          <a:p>
            <a:pPr marL="457200" lvl="3" indent="-228600" fontAlgn="base">
              <a:spcBef>
                <a:spcPct val="0"/>
              </a:spcBef>
              <a:spcAft>
                <a:spcPts val="600"/>
              </a:spcAft>
              <a:buFont typeface="Arial Unicode MS" pitchFamily="34" charset="-128"/>
              <a:buChar char="–"/>
            </a:pPr>
            <a:r>
              <a:rPr lang="zh-TW" altLang="en-US" sz="2400" dirty="0">
                <a:solidFill>
                  <a:srgbClr val="002776"/>
                </a:solidFill>
                <a:latin typeface="Arial Unicode MS" pitchFamily="34" charset="-122"/>
                <a:ea typeface="Arial Unicode MS" pitchFamily="34" charset="-122"/>
                <a:cs typeface="Arial Unicode MS" pitchFamily="34" charset="-122"/>
              </a:rPr>
              <a:t>商业模式优化所带来的效益及成本需要予以量化分析，且其效益必须大</a:t>
            </a:r>
            <a:r>
              <a:rPr lang="zh-TW" altLang="en-US" sz="2400" dirty="0" smtClean="0">
                <a:solidFill>
                  <a:srgbClr val="002776"/>
                </a:solidFill>
                <a:latin typeface="Arial Unicode MS" pitchFamily="34" charset="-122"/>
                <a:ea typeface="Arial Unicode MS" pitchFamily="34" charset="-122"/>
                <a:cs typeface="Arial Unicode MS" pitchFamily="34" charset="-122"/>
              </a:rPr>
              <a:t>过执行</a:t>
            </a:r>
            <a:r>
              <a:rPr lang="zh-TW" altLang="en-US" sz="2400" dirty="0">
                <a:solidFill>
                  <a:srgbClr val="002776"/>
                </a:solidFill>
                <a:latin typeface="Arial Unicode MS" pitchFamily="34" charset="-122"/>
                <a:ea typeface="Arial Unicode MS" pitchFamily="34" charset="-122"/>
                <a:cs typeface="Arial Unicode MS" pitchFamily="34" charset="-122"/>
              </a:rPr>
              <a:t>商业模式优化</a:t>
            </a:r>
            <a:r>
              <a:rPr lang="zh-TW" altLang="en-US" sz="2400" dirty="0" smtClean="0">
                <a:solidFill>
                  <a:srgbClr val="002776"/>
                </a:solidFill>
                <a:latin typeface="Arial Unicode MS" pitchFamily="34" charset="-122"/>
                <a:ea typeface="Arial Unicode MS" pitchFamily="34" charset="-122"/>
                <a:cs typeface="Arial Unicode MS" pitchFamily="34" charset="-122"/>
              </a:rPr>
              <a:t>衍生的</a:t>
            </a:r>
            <a:r>
              <a:rPr lang="zh-TW" altLang="en-US" sz="2400" dirty="0">
                <a:solidFill>
                  <a:srgbClr val="002776"/>
                </a:solidFill>
                <a:latin typeface="Arial Unicode MS" pitchFamily="34" charset="-122"/>
                <a:ea typeface="Arial Unicode MS" pitchFamily="34" charset="-122"/>
                <a:cs typeface="Arial Unicode MS" pitchFamily="34" charset="-122"/>
              </a:rPr>
              <a:t>成本</a:t>
            </a:r>
            <a:endParaRPr lang="en-US" altLang="zh-TW" sz="2400" dirty="0">
              <a:solidFill>
                <a:srgbClr val="002776"/>
              </a:solidFill>
              <a:latin typeface="Arial Unicode MS" pitchFamily="34" charset="-122"/>
              <a:ea typeface="Arial Unicode MS" pitchFamily="34" charset="-122"/>
              <a:cs typeface="Arial Unicode MS" pitchFamily="34" charset="-122"/>
            </a:endParaRPr>
          </a:p>
          <a:p>
            <a:pPr marL="228600" lvl="1" indent="-228600" fontAlgn="base">
              <a:spcBef>
                <a:spcPct val="0"/>
              </a:spcBef>
              <a:spcAft>
                <a:spcPts val="600"/>
              </a:spcAft>
            </a:pPr>
            <a:r>
              <a:rPr lang="zh-TW" altLang="en-US" sz="2600" dirty="0">
                <a:solidFill>
                  <a:srgbClr val="002776"/>
                </a:solidFill>
                <a:latin typeface="Arial Unicode MS" pitchFamily="34" charset="-122"/>
                <a:ea typeface="Arial Unicode MS" pitchFamily="34" charset="-122"/>
                <a:cs typeface="Arial Unicode MS" pitchFamily="34" charset="-122"/>
              </a:rPr>
              <a:t>这是一个企业改造而不是税务专案</a:t>
            </a:r>
            <a:endParaRPr lang="en-US" sz="2600" dirty="0">
              <a:solidFill>
                <a:srgbClr val="002776"/>
              </a:solidFill>
              <a:latin typeface="Arial Unicode MS" pitchFamily="34" charset="-122"/>
              <a:ea typeface="Arial Unicode MS" pitchFamily="34" charset="-122"/>
              <a:cs typeface="Arial Unicode MS" pitchFamily="34" charset="-122"/>
            </a:endParaRPr>
          </a:p>
          <a:p>
            <a:pPr marL="457200" lvl="3" indent="-228600" fontAlgn="base">
              <a:spcBef>
                <a:spcPct val="0"/>
              </a:spcBef>
              <a:spcAft>
                <a:spcPts val="600"/>
              </a:spcAft>
              <a:buFont typeface="Arial Unicode MS" pitchFamily="34" charset="-128"/>
              <a:buChar char="–"/>
            </a:pPr>
            <a:r>
              <a:rPr lang="zh-TW" altLang="en-US" sz="2400" dirty="0">
                <a:solidFill>
                  <a:srgbClr val="002776"/>
                </a:solidFill>
                <a:latin typeface="Arial Unicode MS" pitchFamily="34" charset="-122"/>
                <a:ea typeface="Arial Unicode MS" pitchFamily="34" charset="-122"/>
                <a:cs typeface="Arial Unicode MS" pitchFamily="34" charset="-122"/>
              </a:rPr>
              <a:t>然而税务必须在企业模式重组中取得一席之地以避免重组过程中造成的重复课税及确保税务的效率</a:t>
            </a:r>
            <a:endParaRPr lang="en-US" sz="2400" dirty="0">
              <a:solidFill>
                <a:srgbClr val="002776"/>
              </a:solidFill>
              <a:latin typeface="Arial Unicode MS" pitchFamily="34" charset="-122"/>
              <a:ea typeface="Arial Unicode MS" pitchFamily="34" charset="-122"/>
              <a:cs typeface="Arial Unicode MS" pitchFamily="34" charset="-122"/>
            </a:endParaRPr>
          </a:p>
        </p:txBody>
      </p:sp>
    </p:spTree>
    <p:extLst>
      <p:ext uri="{BB962C8B-B14F-4D97-AF65-F5344CB8AC3E}">
        <p14:creationId xmlns:p14="http://schemas.microsoft.com/office/powerpoint/2010/main" val="1756639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63" y="953655"/>
            <a:ext cx="1544291" cy="2018145"/>
          </a:xfrm>
          <a:prstGeom prst="rect">
            <a:avLst/>
          </a:prstGeom>
        </p:spPr>
      </p:pic>
      <p:sp>
        <p:nvSpPr>
          <p:cNvPr id="4" name="Rectangle 12"/>
          <p:cNvSpPr>
            <a:spLocks noChangeArrowheads="1"/>
          </p:cNvSpPr>
          <p:nvPr/>
        </p:nvSpPr>
        <p:spPr bwMode="auto">
          <a:xfrm>
            <a:off x="2895600" y="990600"/>
            <a:ext cx="4267200" cy="1571905"/>
          </a:xfrm>
          <a:prstGeom prst="rect">
            <a:avLst/>
          </a:prstGeom>
          <a:noFill/>
          <a:ln w="9525" algn="ctr">
            <a:noFill/>
            <a:miter lim="800000"/>
            <a:headEnd/>
            <a:tailEnd/>
          </a:ln>
        </p:spPr>
        <p:txBody>
          <a:bodyPr wrap="square" lIns="0" tIns="0" rIns="0" bIns="0">
            <a:spAutoFit/>
          </a:bodyPr>
          <a:lstStyle/>
          <a:p>
            <a:pPr marL="228600" lvl="3" fontAlgn="base">
              <a:lnSpc>
                <a:spcPct val="50000"/>
              </a:lnSpc>
              <a:spcBef>
                <a:spcPct val="0"/>
              </a:spcBef>
              <a:spcAft>
                <a:spcPts val="600"/>
              </a:spcAft>
              <a:buClr>
                <a:srgbClr val="0C185E"/>
              </a:buClr>
              <a:tabLst>
                <a:tab pos="630238" algn="l"/>
                <a:tab pos="3810000" algn="l"/>
                <a:tab pos="6096000" algn="l"/>
                <a:tab pos="7239000" algn="l"/>
              </a:tabLst>
              <a:defRPr/>
            </a:pPr>
            <a:endParaRPr lang="en-US" altLang="zh-CN" sz="1600" dirty="0">
              <a:solidFill>
                <a:srgbClr val="002776"/>
              </a:solidFill>
              <a:latin typeface="Arial Unicode MS" pitchFamily="34" charset="-122"/>
              <a:ea typeface="Arial Unicode MS" pitchFamily="34" charset="-122"/>
              <a:cs typeface="Arial Unicode MS" pitchFamily="34" charset="-122"/>
            </a:endParaRPr>
          </a:p>
          <a:p>
            <a:pPr marL="228600" lvl="3" fontAlgn="base">
              <a:lnSpc>
                <a:spcPct val="50000"/>
              </a:lnSpc>
              <a:spcBef>
                <a:spcPct val="0"/>
              </a:spcBef>
              <a:spcAft>
                <a:spcPts val="600"/>
              </a:spcAft>
              <a:buClr>
                <a:srgbClr val="0C185E"/>
              </a:buClr>
              <a:tabLst>
                <a:tab pos="630238" algn="l"/>
                <a:tab pos="3810000" algn="l"/>
                <a:tab pos="6096000" algn="l"/>
                <a:tab pos="7239000" algn="l"/>
              </a:tabLst>
              <a:defRPr/>
            </a:pPr>
            <a:r>
              <a:rPr lang="zh-CN" altLang="en-US" sz="1600" dirty="0" smtClean="0">
                <a:solidFill>
                  <a:srgbClr val="002776"/>
                </a:solidFill>
                <a:latin typeface="Arial Unicode MS" pitchFamily="34" charset="-122"/>
                <a:ea typeface="Arial Unicode MS" pitchFamily="34" charset="-122"/>
                <a:cs typeface="Arial Unicode MS" pitchFamily="34" charset="-122"/>
              </a:rPr>
              <a:t>陈薇 合伙人</a:t>
            </a:r>
            <a:endParaRPr lang="en-US" altLang="zh-CN" sz="1600" dirty="0" smtClean="0">
              <a:solidFill>
                <a:srgbClr val="002776"/>
              </a:solidFill>
              <a:latin typeface="Arial Unicode MS" pitchFamily="34" charset="-122"/>
              <a:ea typeface="Arial Unicode MS" pitchFamily="34" charset="-122"/>
              <a:cs typeface="Arial Unicode MS" pitchFamily="34" charset="-122"/>
            </a:endParaRPr>
          </a:p>
          <a:p>
            <a:pPr marL="228600" lvl="3" fontAlgn="base">
              <a:lnSpc>
                <a:spcPct val="50000"/>
              </a:lnSpc>
              <a:spcBef>
                <a:spcPct val="0"/>
              </a:spcBef>
              <a:spcAft>
                <a:spcPts val="600"/>
              </a:spcAft>
              <a:buClr>
                <a:srgbClr val="0C185E"/>
              </a:buClr>
              <a:tabLst>
                <a:tab pos="630238" algn="l"/>
                <a:tab pos="3810000" algn="l"/>
                <a:tab pos="6096000" algn="l"/>
                <a:tab pos="7239000" algn="l"/>
              </a:tabLst>
              <a:defRPr/>
            </a:pPr>
            <a:endParaRPr lang="en-US" altLang="zh-CN" sz="1600" dirty="0">
              <a:solidFill>
                <a:srgbClr val="002776"/>
              </a:solidFill>
              <a:latin typeface="Arial Unicode MS" pitchFamily="34" charset="-122"/>
              <a:ea typeface="Arial Unicode MS" pitchFamily="34" charset="-122"/>
              <a:cs typeface="Arial Unicode MS" pitchFamily="34" charset="-122"/>
            </a:endParaRPr>
          </a:p>
          <a:p>
            <a:pPr marL="228600" lvl="3" fontAlgn="base">
              <a:lnSpc>
                <a:spcPct val="50000"/>
              </a:lnSpc>
              <a:spcBef>
                <a:spcPct val="0"/>
              </a:spcBef>
              <a:spcAft>
                <a:spcPts val="600"/>
              </a:spcAft>
              <a:buClr>
                <a:srgbClr val="0C185E"/>
              </a:buClr>
              <a:tabLst>
                <a:tab pos="630238" algn="l"/>
                <a:tab pos="3810000" algn="l"/>
                <a:tab pos="6096000" algn="l"/>
                <a:tab pos="7239000" algn="l"/>
              </a:tabLst>
              <a:defRPr/>
            </a:pPr>
            <a:r>
              <a:rPr lang="zh-CN" altLang="en-US" sz="1600" dirty="0" smtClean="0">
                <a:solidFill>
                  <a:srgbClr val="002776"/>
                </a:solidFill>
                <a:latin typeface="Arial Unicode MS" pitchFamily="34" charset="-122"/>
                <a:ea typeface="Arial Unicode MS" pitchFamily="34" charset="-122"/>
                <a:cs typeface="Arial Unicode MS" pitchFamily="34" charset="-122"/>
              </a:rPr>
              <a:t>德</a:t>
            </a:r>
            <a:r>
              <a:rPr lang="zh-CN" altLang="en-US" sz="1600" dirty="0">
                <a:solidFill>
                  <a:srgbClr val="002776"/>
                </a:solidFill>
                <a:latin typeface="Arial Unicode MS" pitchFamily="34" charset="-122"/>
                <a:ea typeface="Arial Unicode MS" pitchFamily="34" charset="-122"/>
                <a:cs typeface="Arial Unicode MS" pitchFamily="34" charset="-122"/>
              </a:rPr>
              <a:t>勤华永会计师</a:t>
            </a:r>
            <a:r>
              <a:rPr lang="zh-CN" altLang="en-US" sz="1600" dirty="0" smtClean="0">
                <a:solidFill>
                  <a:srgbClr val="002776"/>
                </a:solidFill>
                <a:latin typeface="Arial Unicode MS" pitchFamily="34" charset="-122"/>
                <a:ea typeface="Arial Unicode MS" pitchFamily="34" charset="-122"/>
                <a:cs typeface="Arial Unicode MS" pitchFamily="34" charset="-122"/>
              </a:rPr>
              <a:t>事务所</a:t>
            </a:r>
            <a:endParaRPr lang="en-US" altLang="zh-CN" sz="1600" dirty="0">
              <a:solidFill>
                <a:srgbClr val="002776"/>
              </a:solidFill>
              <a:latin typeface="Arial Unicode MS" pitchFamily="34" charset="-122"/>
              <a:ea typeface="Arial Unicode MS" pitchFamily="34" charset="-122"/>
              <a:cs typeface="Arial Unicode MS" pitchFamily="34" charset="-122"/>
            </a:endParaRPr>
          </a:p>
          <a:p>
            <a:pPr marL="228600" lvl="3" fontAlgn="base">
              <a:lnSpc>
                <a:spcPct val="150000"/>
              </a:lnSpc>
              <a:spcBef>
                <a:spcPct val="0"/>
              </a:spcBef>
              <a:spcAft>
                <a:spcPts val="600"/>
              </a:spcAft>
              <a:defRPr/>
            </a:pPr>
            <a:r>
              <a:rPr lang="zh-CN" altLang="en-US" sz="1600" dirty="0">
                <a:solidFill>
                  <a:srgbClr val="002776"/>
                </a:solidFill>
                <a:latin typeface="Arial Unicode MS" pitchFamily="34" charset="-122"/>
                <a:ea typeface="Arial Unicode MS" pitchFamily="34" charset="-122"/>
                <a:cs typeface="Arial Unicode MS" pitchFamily="34" charset="-122"/>
              </a:rPr>
              <a:t>电话</a:t>
            </a:r>
            <a:r>
              <a:rPr lang="en-US" altLang="zh-CN" sz="1600" dirty="0">
                <a:solidFill>
                  <a:srgbClr val="002776"/>
                </a:solidFill>
                <a:latin typeface="Arial Unicode MS" pitchFamily="34" charset="-122"/>
                <a:ea typeface="Arial Unicode MS" pitchFamily="34" charset="-122"/>
                <a:cs typeface="Arial Unicode MS" pitchFamily="34" charset="-122"/>
              </a:rPr>
              <a:t>: (</a:t>
            </a:r>
            <a:r>
              <a:rPr lang="en-US" altLang="zh-CN" sz="1600" dirty="0" smtClean="0">
                <a:solidFill>
                  <a:srgbClr val="002776"/>
                </a:solidFill>
                <a:latin typeface="Arial Unicode MS" pitchFamily="34" charset="-122"/>
                <a:ea typeface="Arial Unicode MS" pitchFamily="34" charset="-122"/>
                <a:cs typeface="Arial Unicode MS" pitchFamily="34" charset="-122"/>
              </a:rPr>
              <a:t>8610) 8520 7528</a:t>
            </a:r>
          </a:p>
          <a:p>
            <a:pPr marL="228600" lvl="3" fontAlgn="base">
              <a:lnSpc>
                <a:spcPct val="150000"/>
              </a:lnSpc>
              <a:spcBef>
                <a:spcPct val="0"/>
              </a:spcBef>
              <a:spcAft>
                <a:spcPts val="600"/>
              </a:spcAft>
              <a:defRPr/>
            </a:pPr>
            <a:r>
              <a:rPr lang="zh-CN" altLang="en-US" sz="1600" dirty="0" smtClean="0">
                <a:solidFill>
                  <a:srgbClr val="002776"/>
                </a:solidFill>
                <a:latin typeface="Arial Unicode MS" pitchFamily="34" charset="-122"/>
                <a:ea typeface="Arial Unicode MS" pitchFamily="34" charset="-122"/>
                <a:cs typeface="Arial Unicode MS" pitchFamily="34" charset="-122"/>
              </a:rPr>
              <a:t>电</a:t>
            </a:r>
            <a:r>
              <a:rPr lang="zh-CN" altLang="en-US" sz="1600" dirty="0">
                <a:solidFill>
                  <a:srgbClr val="002776"/>
                </a:solidFill>
                <a:latin typeface="Arial Unicode MS" pitchFamily="34" charset="-122"/>
                <a:ea typeface="Arial Unicode MS" pitchFamily="34" charset="-122"/>
                <a:cs typeface="Arial Unicode MS" pitchFamily="34" charset="-122"/>
              </a:rPr>
              <a:t>邮</a:t>
            </a:r>
            <a:r>
              <a:rPr lang="en-US" altLang="zh-CN" sz="1600" dirty="0">
                <a:solidFill>
                  <a:srgbClr val="002776"/>
                </a:solidFill>
                <a:latin typeface="Arial Unicode MS" pitchFamily="34" charset="-122"/>
                <a:ea typeface="Arial Unicode MS" pitchFamily="34" charset="-122"/>
                <a:cs typeface="Arial Unicode MS" pitchFamily="34" charset="-122"/>
              </a:rPr>
              <a:t>: weichen@deloitte.com.cn </a:t>
            </a:r>
            <a:r>
              <a:rPr lang="en-US" sz="1600" dirty="0">
                <a:solidFill>
                  <a:schemeClr val="accent1">
                    <a:lumMod val="75000"/>
                  </a:schemeClr>
                </a:solidFill>
                <a:latin typeface="Verdana" pitchFamily="34" charset="0"/>
              </a:rPr>
              <a:t>	</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200" y="3590544"/>
            <a:ext cx="1544291" cy="2048256"/>
          </a:xfrm>
          <a:prstGeom prst="rect">
            <a:avLst/>
          </a:prstGeom>
        </p:spPr>
      </p:pic>
      <p:sp>
        <p:nvSpPr>
          <p:cNvPr id="6" name="Rectangle 12"/>
          <p:cNvSpPr>
            <a:spLocks noChangeArrowheads="1"/>
          </p:cNvSpPr>
          <p:nvPr/>
        </p:nvSpPr>
        <p:spPr bwMode="auto">
          <a:xfrm>
            <a:off x="2895600" y="3565773"/>
            <a:ext cx="4267200" cy="1615827"/>
          </a:xfrm>
          <a:prstGeom prst="rect">
            <a:avLst/>
          </a:prstGeom>
          <a:noFill/>
          <a:ln w="9525" algn="ctr">
            <a:noFill/>
            <a:miter lim="800000"/>
            <a:headEnd/>
            <a:tailEnd/>
          </a:ln>
        </p:spPr>
        <p:txBody>
          <a:bodyPr wrap="square" lIns="0" tIns="0" rIns="0" bIns="0">
            <a:spAutoFit/>
          </a:bodyPr>
          <a:lstStyle/>
          <a:p>
            <a:pPr marL="228600" lvl="3" fontAlgn="base">
              <a:lnSpc>
                <a:spcPct val="50000"/>
              </a:lnSpc>
              <a:spcBef>
                <a:spcPct val="0"/>
              </a:spcBef>
              <a:spcAft>
                <a:spcPts val="600"/>
              </a:spcAft>
              <a:buClr>
                <a:srgbClr val="0C185E"/>
              </a:buClr>
              <a:tabLst>
                <a:tab pos="630238" algn="l"/>
                <a:tab pos="3810000" algn="l"/>
                <a:tab pos="6096000" algn="l"/>
                <a:tab pos="7239000" algn="l"/>
              </a:tabLst>
              <a:defRPr/>
            </a:pPr>
            <a:endParaRPr lang="en-US" altLang="zh-CN" sz="1600" dirty="0">
              <a:solidFill>
                <a:srgbClr val="002776"/>
              </a:solidFill>
              <a:latin typeface="Arial Unicode MS" pitchFamily="34" charset="-122"/>
              <a:ea typeface="Arial Unicode MS" pitchFamily="34" charset="-122"/>
              <a:cs typeface="Arial Unicode MS" pitchFamily="34" charset="-122"/>
            </a:endParaRPr>
          </a:p>
          <a:p>
            <a:pPr marL="228600" lvl="3" fontAlgn="base">
              <a:lnSpc>
                <a:spcPct val="50000"/>
              </a:lnSpc>
              <a:spcBef>
                <a:spcPct val="0"/>
              </a:spcBef>
              <a:spcAft>
                <a:spcPts val="600"/>
              </a:spcAft>
              <a:buClr>
                <a:srgbClr val="0C185E"/>
              </a:buClr>
              <a:tabLst>
                <a:tab pos="630238" algn="l"/>
                <a:tab pos="3810000" algn="l"/>
                <a:tab pos="6096000" algn="l"/>
                <a:tab pos="7239000" algn="l"/>
              </a:tabLst>
              <a:defRPr/>
            </a:pPr>
            <a:r>
              <a:rPr lang="zh-CN" altLang="en-US" sz="1600" dirty="0" smtClean="0">
                <a:solidFill>
                  <a:srgbClr val="002776"/>
                </a:solidFill>
                <a:latin typeface="Arial Unicode MS" pitchFamily="34" charset="-122"/>
                <a:ea typeface="Arial Unicode MS" pitchFamily="34" charset="-122"/>
                <a:cs typeface="Arial Unicode MS" pitchFamily="34" charset="-122"/>
              </a:rPr>
              <a:t>邹晓莉 总监</a:t>
            </a:r>
            <a:endParaRPr lang="en-US" altLang="zh-CN" sz="1600" dirty="0" smtClean="0">
              <a:solidFill>
                <a:srgbClr val="002776"/>
              </a:solidFill>
              <a:latin typeface="Arial Unicode MS" pitchFamily="34" charset="-122"/>
              <a:ea typeface="Arial Unicode MS" pitchFamily="34" charset="-122"/>
              <a:cs typeface="Arial Unicode MS" pitchFamily="34" charset="-122"/>
            </a:endParaRPr>
          </a:p>
          <a:p>
            <a:pPr marL="228600" lvl="3" fontAlgn="base">
              <a:lnSpc>
                <a:spcPct val="50000"/>
              </a:lnSpc>
              <a:spcBef>
                <a:spcPct val="0"/>
              </a:spcBef>
              <a:spcAft>
                <a:spcPts val="600"/>
              </a:spcAft>
              <a:buClr>
                <a:srgbClr val="0C185E"/>
              </a:buClr>
              <a:tabLst>
                <a:tab pos="630238" algn="l"/>
                <a:tab pos="3810000" algn="l"/>
                <a:tab pos="6096000" algn="l"/>
                <a:tab pos="7239000" algn="l"/>
              </a:tabLst>
              <a:defRPr/>
            </a:pPr>
            <a:endParaRPr lang="en-US" altLang="zh-CN" sz="1600" dirty="0">
              <a:solidFill>
                <a:srgbClr val="002776"/>
              </a:solidFill>
              <a:latin typeface="Arial Unicode MS" pitchFamily="34" charset="-122"/>
              <a:ea typeface="Arial Unicode MS" pitchFamily="34" charset="-122"/>
              <a:cs typeface="Arial Unicode MS" pitchFamily="34" charset="-122"/>
            </a:endParaRPr>
          </a:p>
          <a:p>
            <a:pPr marL="228600" lvl="3" fontAlgn="base">
              <a:lnSpc>
                <a:spcPct val="50000"/>
              </a:lnSpc>
              <a:spcBef>
                <a:spcPct val="0"/>
              </a:spcBef>
              <a:spcAft>
                <a:spcPts val="600"/>
              </a:spcAft>
              <a:buClr>
                <a:srgbClr val="0C185E"/>
              </a:buClr>
              <a:tabLst>
                <a:tab pos="630238" algn="l"/>
                <a:tab pos="3810000" algn="l"/>
                <a:tab pos="6096000" algn="l"/>
                <a:tab pos="7239000" algn="l"/>
              </a:tabLst>
              <a:defRPr/>
            </a:pPr>
            <a:r>
              <a:rPr lang="zh-CN" altLang="en-US" sz="1600" dirty="0" smtClean="0">
                <a:solidFill>
                  <a:srgbClr val="002776"/>
                </a:solidFill>
                <a:latin typeface="Arial Unicode MS" pitchFamily="34" charset="-122"/>
                <a:ea typeface="Arial Unicode MS" pitchFamily="34" charset="-122"/>
                <a:cs typeface="Arial Unicode MS" pitchFamily="34" charset="-122"/>
              </a:rPr>
              <a:t>德</a:t>
            </a:r>
            <a:r>
              <a:rPr lang="zh-CN" altLang="en-US" sz="1600" dirty="0">
                <a:solidFill>
                  <a:srgbClr val="002776"/>
                </a:solidFill>
                <a:latin typeface="Arial Unicode MS" pitchFamily="34" charset="-122"/>
                <a:ea typeface="Arial Unicode MS" pitchFamily="34" charset="-122"/>
                <a:cs typeface="Arial Unicode MS" pitchFamily="34" charset="-122"/>
              </a:rPr>
              <a:t>勤华永会计师</a:t>
            </a:r>
            <a:r>
              <a:rPr lang="zh-CN" altLang="en-US" sz="1600" dirty="0" smtClean="0">
                <a:solidFill>
                  <a:srgbClr val="002776"/>
                </a:solidFill>
                <a:latin typeface="Arial Unicode MS" pitchFamily="34" charset="-122"/>
                <a:ea typeface="Arial Unicode MS" pitchFamily="34" charset="-122"/>
                <a:cs typeface="Arial Unicode MS" pitchFamily="34" charset="-122"/>
              </a:rPr>
              <a:t>事务所</a:t>
            </a:r>
            <a:endParaRPr lang="en-US" altLang="zh-CN" sz="1600" dirty="0">
              <a:solidFill>
                <a:srgbClr val="002776"/>
              </a:solidFill>
              <a:latin typeface="Arial Unicode MS" pitchFamily="34" charset="-122"/>
              <a:ea typeface="Arial Unicode MS" pitchFamily="34" charset="-122"/>
              <a:cs typeface="Arial Unicode MS" pitchFamily="34" charset="-122"/>
            </a:endParaRPr>
          </a:p>
          <a:p>
            <a:pPr marL="228600" lvl="3" fontAlgn="base">
              <a:lnSpc>
                <a:spcPct val="150000"/>
              </a:lnSpc>
              <a:spcBef>
                <a:spcPct val="0"/>
              </a:spcBef>
              <a:spcAft>
                <a:spcPts val="600"/>
              </a:spcAft>
              <a:defRPr/>
            </a:pPr>
            <a:r>
              <a:rPr lang="zh-CN" altLang="en-US" sz="1600" dirty="0">
                <a:solidFill>
                  <a:srgbClr val="002776"/>
                </a:solidFill>
                <a:latin typeface="Arial Unicode MS" pitchFamily="34" charset="-122"/>
                <a:ea typeface="Arial Unicode MS" pitchFamily="34" charset="-122"/>
                <a:cs typeface="Arial Unicode MS" pitchFamily="34" charset="-122"/>
              </a:rPr>
              <a:t>电话</a:t>
            </a:r>
            <a:r>
              <a:rPr lang="en-US" altLang="zh-CN" sz="1600" dirty="0">
                <a:solidFill>
                  <a:srgbClr val="002776"/>
                </a:solidFill>
                <a:latin typeface="Arial Unicode MS" pitchFamily="34" charset="-122"/>
                <a:ea typeface="Arial Unicode MS" pitchFamily="34" charset="-122"/>
                <a:cs typeface="Arial Unicode MS" pitchFamily="34" charset="-122"/>
              </a:rPr>
              <a:t>: (</a:t>
            </a:r>
            <a:r>
              <a:rPr lang="en-US" altLang="zh-CN" sz="1600" dirty="0" smtClean="0">
                <a:solidFill>
                  <a:srgbClr val="002776"/>
                </a:solidFill>
                <a:latin typeface="Arial Unicode MS" pitchFamily="34" charset="-122"/>
                <a:ea typeface="Arial Unicode MS" pitchFamily="34" charset="-122"/>
                <a:cs typeface="Arial Unicode MS" pitchFamily="34" charset="-122"/>
              </a:rPr>
              <a:t>8610) 8520 7616</a:t>
            </a:r>
          </a:p>
          <a:p>
            <a:pPr marL="228600" lvl="3" fontAlgn="base">
              <a:lnSpc>
                <a:spcPct val="150000"/>
              </a:lnSpc>
              <a:spcBef>
                <a:spcPct val="0"/>
              </a:spcBef>
              <a:spcAft>
                <a:spcPts val="600"/>
              </a:spcAft>
              <a:defRPr/>
            </a:pPr>
            <a:r>
              <a:rPr lang="zh-CN" altLang="en-US" sz="1600" dirty="0" smtClean="0">
                <a:solidFill>
                  <a:srgbClr val="002776"/>
                </a:solidFill>
                <a:latin typeface="Arial Unicode MS" pitchFamily="34" charset="-122"/>
                <a:ea typeface="Arial Unicode MS" pitchFamily="34" charset="-122"/>
                <a:cs typeface="Arial Unicode MS" pitchFamily="34" charset="-122"/>
              </a:rPr>
              <a:t>电</a:t>
            </a:r>
            <a:r>
              <a:rPr lang="zh-CN" altLang="en-US" sz="1600" dirty="0">
                <a:solidFill>
                  <a:srgbClr val="002776"/>
                </a:solidFill>
                <a:latin typeface="Arial Unicode MS" pitchFamily="34" charset="-122"/>
                <a:ea typeface="Arial Unicode MS" pitchFamily="34" charset="-122"/>
                <a:cs typeface="Arial Unicode MS" pitchFamily="34" charset="-122"/>
              </a:rPr>
              <a:t>邮</a:t>
            </a:r>
            <a:r>
              <a:rPr lang="en-US" altLang="zh-CN" sz="1600" dirty="0">
                <a:solidFill>
                  <a:srgbClr val="002776"/>
                </a:solidFill>
                <a:latin typeface="Arial Unicode MS" pitchFamily="34" charset="-122"/>
                <a:ea typeface="Arial Unicode MS" pitchFamily="34" charset="-122"/>
                <a:cs typeface="Arial Unicode MS" pitchFamily="34" charset="-122"/>
              </a:rPr>
              <a:t>: julzou@deloitte.com.cn </a:t>
            </a:r>
            <a:r>
              <a:rPr lang="en-US" sz="1600" dirty="0">
                <a:solidFill>
                  <a:schemeClr val="accent1">
                    <a:lumMod val="75000"/>
                  </a:schemeClr>
                </a:solidFill>
                <a:latin typeface="Verdana" pitchFamily="34"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DEL_COL"/>
          <p:cNvPicPr>
            <a:picLocks noChangeAspect="1" noChangeArrowheads="1"/>
          </p:cNvPicPr>
          <p:nvPr/>
        </p:nvPicPr>
        <p:blipFill>
          <a:blip r:embed="rId3" cstate="print"/>
          <a:srcRect/>
          <a:stretch>
            <a:fillRect/>
          </a:stretch>
        </p:blipFill>
        <p:spPr bwMode="auto">
          <a:xfrm>
            <a:off x="446088" y="2714625"/>
            <a:ext cx="3897312" cy="785813"/>
          </a:xfrm>
          <a:prstGeom prst="rect">
            <a:avLst/>
          </a:prstGeom>
          <a:noFill/>
          <a:ln w="9525">
            <a:noFill/>
            <a:miter lim="800000"/>
            <a:headEnd/>
            <a:tailEnd/>
          </a:ln>
        </p:spPr>
      </p:pic>
    </p:spTree>
    <p:extLst>
      <p:ext uri="{BB962C8B-B14F-4D97-AF65-F5344CB8AC3E}">
        <p14:creationId xmlns:p14="http://schemas.microsoft.com/office/powerpoint/2010/main" val="2137039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6_Blank">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Blank">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marL="292100" indent="-279400">
          <a:spcAft>
            <a:spcPts val="1200"/>
          </a:spcAft>
          <a:buClr>
            <a:srgbClr val="002776"/>
          </a:buClr>
          <a:buFont typeface="SimSun" pitchFamily="2" charset="-122"/>
          <a:buChar char="•"/>
          <a:tabLst>
            <a:tab pos="4739515" algn="r"/>
          </a:tabLst>
          <a:defRPr sz="2800" dirty="0" smtClean="0">
            <a:solidFill>
              <a:srgbClr val="002776"/>
            </a:solidFill>
            <a:latin typeface="宋体" pitchFamily="2" charset="-122"/>
            <a:ea typeface="宋体" pitchFamily="2" charset="-122"/>
          </a:defRPr>
        </a:defPPr>
      </a:lstStyle>
    </a:spDef>
  </a:objectDefaults>
  <a:extraClrSchemeLst/>
</a:theme>
</file>

<file path=ppt/theme/theme3.xml><?xml version="1.0" encoding="utf-8"?>
<a:theme xmlns:a="http://schemas.openxmlformats.org/drawingml/2006/main" name="7_Blank">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spPr>
      <a:bodyPr rtlCol="0" anchor="ctr"/>
      <a:lstStyle>
        <a:defPPr algn="ctr">
          <a:defRPr>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9_Blank">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8240</TotalTime>
  <Words>987</Words>
  <Application>Microsoft Office PowerPoint</Application>
  <PresentationFormat>On-screen Show (4:3)</PresentationFormat>
  <Paragraphs>93</Paragraphs>
  <Slides>9</Slides>
  <Notes>7</Notes>
  <HiddenSlides>0</HiddenSlides>
  <MMClips>0</MMClips>
  <ScaleCrop>false</ScaleCrop>
  <HeadingPairs>
    <vt:vector size="4" baseType="variant">
      <vt:variant>
        <vt:lpstr>Theme</vt:lpstr>
      </vt:variant>
      <vt:variant>
        <vt:i4>4</vt:i4>
      </vt:variant>
      <vt:variant>
        <vt:lpstr>Slide Titles</vt:lpstr>
      </vt:variant>
      <vt:variant>
        <vt:i4>9</vt:i4>
      </vt:variant>
    </vt:vector>
  </HeadingPairs>
  <TitlesOfParts>
    <vt:vector size="13" baseType="lpstr">
      <vt:lpstr>6_Blank</vt:lpstr>
      <vt:lpstr>3_Blank</vt:lpstr>
      <vt:lpstr>7_Blank</vt:lpstr>
      <vt:lpstr>9_Blank</vt:lpstr>
      <vt:lpstr>PowerPoint Presentation</vt:lpstr>
      <vt:lpstr>透过商业模式优化创造价值</vt:lpstr>
      <vt:lpstr>商业模式优化概述</vt:lpstr>
      <vt:lpstr>可选商业模式的优劣分析</vt:lpstr>
      <vt:lpstr>执行税务优化的商业模式企业需考虑的因素</vt:lpstr>
      <vt:lpstr>执行税务优化的商业模式企业需考虑的因素(续) </vt:lpstr>
      <vt:lpstr>您为何需要商业模式优化</vt:lpstr>
      <vt:lpstr>PowerPoint Presentation</vt:lpstr>
      <vt:lpstr>PowerPoint Presentation</vt:lpstr>
    </vt:vector>
  </TitlesOfParts>
  <Company>Deloitte Touche Tohmatsu Services,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Hailey Chan</dc:creator>
  <cp:lastModifiedBy>Nomi Yue Shao</cp:lastModifiedBy>
  <cp:revision>957</cp:revision>
  <cp:lastPrinted>2012-02-03T07:57:15Z</cp:lastPrinted>
  <dcterms:created xsi:type="dcterms:W3CDTF">2009-02-14T05:37:35Z</dcterms:created>
  <dcterms:modified xsi:type="dcterms:W3CDTF">2012-02-07T06:59:43Z</dcterms:modified>
</cp:coreProperties>
</file>